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601200" cy="12801600" type="A3"/>
  <p:notesSz cx="10234613" cy="14662150"/>
  <p:defaultTextStyle>
    <a:defPPr>
      <a:defRPr lang="en-US"/>
    </a:defPPr>
    <a:lvl1pPr marL="0" algn="l" defTabSz="128013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67" algn="l" defTabSz="128013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35" algn="l" defTabSz="128013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02" algn="l" defTabSz="128013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270" algn="l" defTabSz="128013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337" algn="l" defTabSz="128013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05" algn="l" defTabSz="128013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472" algn="l" defTabSz="128013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539" algn="l" defTabSz="128013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618">
          <p15:clr>
            <a:srgbClr val="A4A3A4"/>
          </p15:clr>
        </p15:guide>
        <p15:guide id="2" pos="32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A2C7"/>
    <a:srgbClr val="D0FD95"/>
    <a:srgbClr val="FCAA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4F6703-CDF9-48DA-B7D2-D235224B8E93}" v="2" dt="2019-10-17T13:12:39.3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 showGuides="1">
      <p:cViewPr>
        <p:scale>
          <a:sx n="89" d="100"/>
          <a:sy n="89" d="100"/>
        </p:scale>
        <p:origin x="492" y="-3380"/>
      </p:cViewPr>
      <p:guideLst>
        <p:guide orient="horz" pos="4032"/>
        <p:guide pos="30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45" d="100"/>
          <a:sy n="45" d="100"/>
        </p:scale>
        <p:origin x="3466" y="63"/>
      </p:cViewPr>
      <p:guideLst>
        <p:guide orient="horz" pos="4618"/>
        <p:guide pos="32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handoutMaster" Target="handoutMasters/handout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STEVES Thomas (ENGIE SA)" userId="6d08a1fe-29a3-4276-b4dc-9e9966753a3c" providerId="ADAL" clId="{3F4F6703-CDF9-48DA-B7D2-D235224B8E93}"/>
    <pc:docChg chg="modMainMaster">
      <pc:chgData name="ESTEVES Thomas (ENGIE SA)" userId="6d08a1fe-29a3-4276-b4dc-9e9966753a3c" providerId="ADAL" clId="{3F4F6703-CDF9-48DA-B7D2-D235224B8E93}" dt="2019-10-17T13:12:39.328" v="1"/>
      <pc:docMkLst>
        <pc:docMk/>
      </pc:docMkLst>
      <pc:sldMasterChg chg="addSp delSp">
        <pc:chgData name="ESTEVES Thomas (ENGIE SA)" userId="6d08a1fe-29a3-4276-b4dc-9e9966753a3c" providerId="ADAL" clId="{3F4F6703-CDF9-48DA-B7D2-D235224B8E93}" dt="2019-10-17T13:12:39.328" v="1"/>
        <pc:sldMasterMkLst>
          <pc:docMk/>
          <pc:sldMasterMk cId="1212157716" sldId="2147483648"/>
        </pc:sldMasterMkLst>
        <pc:picChg chg="del">
          <ac:chgData name="ESTEVES Thomas (ENGIE SA)" userId="6d08a1fe-29a3-4276-b4dc-9e9966753a3c" providerId="ADAL" clId="{3F4F6703-CDF9-48DA-B7D2-D235224B8E93}" dt="2019-10-17T13:12:37.099" v="0" actId="478"/>
          <ac:picMkLst>
            <pc:docMk/>
            <pc:sldMasterMk cId="1212157716" sldId="2147483648"/>
            <ac:picMk id="13" creationId="{00000000-0000-0000-0000-000000000000}"/>
          </ac:picMkLst>
        </pc:picChg>
        <pc:picChg chg="add">
          <ac:chgData name="ESTEVES Thomas (ENGIE SA)" userId="6d08a1fe-29a3-4276-b4dc-9e9966753a3c" providerId="ADAL" clId="{3F4F6703-CDF9-48DA-B7D2-D235224B8E93}" dt="2019-10-17T13:12:39.328" v="1"/>
          <ac:picMkLst>
            <pc:docMk/>
            <pc:sldMasterMk cId="1212157716" sldId="2147483648"/>
            <ac:picMk id="14" creationId="{406D52E9-35DD-453B-8E68-0471C3367D07}"/>
          </ac:picMkLst>
        </pc:pic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999" cy="733108"/>
          </a:xfrm>
          <a:prstGeom prst="rect">
            <a:avLst/>
          </a:prstGeom>
        </p:spPr>
        <p:txBody>
          <a:bodyPr vert="horz" lIns="142262" tIns="71131" rIns="142262" bIns="71131" rtlCol="0"/>
          <a:lstStyle>
            <a:lvl1pPr algn="l">
              <a:defRPr sz="19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797246" y="0"/>
            <a:ext cx="4434999" cy="733108"/>
          </a:xfrm>
          <a:prstGeom prst="rect">
            <a:avLst/>
          </a:prstGeom>
        </p:spPr>
        <p:txBody>
          <a:bodyPr vert="horz" lIns="142262" tIns="71131" rIns="142262" bIns="71131" rtlCol="0"/>
          <a:lstStyle>
            <a:lvl1pPr algn="r">
              <a:defRPr sz="1900"/>
            </a:lvl1pPr>
          </a:lstStyle>
          <a:p>
            <a:fld id="{9CC179FD-A6EB-4918-9393-00C2859E63BB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13926498"/>
            <a:ext cx="4434999" cy="733108"/>
          </a:xfrm>
          <a:prstGeom prst="rect">
            <a:avLst/>
          </a:prstGeom>
        </p:spPr>
        <p:txBody>
          <a:bodyPr vert="horz" lIns="142262" tIns="71131" rIns="142262" bIns="71131" rtlCol="0" anchor="b"/>
          <a:lstStyle>
            <a:lvl1pPr algn="l">
              <a:defRPr sz="19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797246" y="13926498"/>
            <a:ext cx="4434999" cy="733108"/>
          </a:xfrm>
          <a:prstGeom prst="rect">
            <a:avLst/>
          </a:prstGeom>
        </p:spPr>
        <p:txBody>
          <a:bodyPr vert="horz" lIns="142262" tIns="71131" rIns="142262" bIns="71131" rtlCol="0" anchor="b"/>
          <a:lstStyle>
            <a:lvl1pPr algn="r">
              <a:defRPr sz="1900"/>
            </a:lvl1pPr>
          </a:lstStyle>
          <a:p>
            <a:fld id="{FF73C113-0C3B-40B4-87E2-998EE2D6978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02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999" cy="733108"/>
          </a:xfrm>
          <a:prstGeom prst="rect">
            <a:avLst/>
          </a:prstGeom>
        </p:spPr>
        <p:txBody>
          <a:bodyPr vert="horz" lIns="142262" tIns="71131" rIns="142262" bIns="71131" rtlCol="0"/>
          <a:lstStyle>
            <a:lvl1pPr algn="l">
              <a:defRPr sz="19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797246" y="0"/>
            <a:ext cx="4434999" cy="733108"/>
          </a:xfrm>
          <a:prstGeom prst="rect">
            <a:avLst/>
          </a:prstGeom>
        </p:spPr>
        <p:txBody>
          <a:bodyPr vert="horz" lIns="142262" tIns="71131" rIns="142262" bIns="71131" rtlCol="0"/>
          <a:lstStyle>
            <a:lvl1pPr algn="r">
              <a:defRPr sz="1900"/>
            </a:lvl1pPr>
          </a:lstStyle>
          <a:p>
            <a:fld id="{933291CF-FD85-4625-9DA9-F71AD9931A3B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055938" y="1100138"/>
            <a:ext cx="4122737" cy="5497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42262" tIns="71131" rIns="142262" bIns="71131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1023462" y="6964521"/>
            <a:ext cx="8187690" cy="6597968"/>
          </a:xfrm>
          <a:prstGeom prst="rect">
            <a:avLst/>
          </a:prstGeom>
        </p:spPr>
        <p:txBody>
          <a:bodyPr vert="horz" lIns="142262" tIns="71131" rIns="142262" bIns="71131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13926498"/>
            <a:ext cx="4434999" cy="733108"/>
          </a:xfrm>
          <a:prstGeom prst="rect">
            <a:avLst/>
          </a:prstGeom>
        </p:spPr>
        <p:txBody>
          <a:bodyPr vert="horz" lIns="142262" tIns="71131" rIns="142262" bIns="71131" rtlCol="0" anchor="b"/>
          <a:lstStyle>
            <a:lvl1pPr algn="l">
              <a:defRPr sz="19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797246" y="13926498"/>
            <a:ext cx="4434999" cy="733108"/>
          </a:xfrm>
          <a:prstGeom prst="rect">
            <a:avLst/>
          </a:prstGeom>
        </p:spPr>
        <p:txBody>
          <a:bodyPr vert="horz" lIns="142262" tIns="71131" rIns="142262" bIns="71131" rtlCol="0" anchor="b"/>
          <a:lstStyle>
            <a:lvl1pPr algn="r">
              <a:defRPr sz="1900"/>
            </a:lvl1pPr>
          </a:lstStyle>
          <a:p>
            <a:fld id="{7C5388F4-3D40-4B6B-AF25-7816538DCA7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757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8013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40067" algn="l" defTabSz="128013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80135" algn="l" defTabSz="128013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920202" algn="l" defTabSz="128013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560270" algn="l" defTabSz="128013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200337" algn="l" defTabSz="128013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840405" algn="l" defTabSz="128013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480472" algn="l" defTabSz="128013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5120539" algn="l" defTabSz="128013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388F4-3D40-4B6B-AF25-7816538DCA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492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13 Grupo"/>
          <p:cNvGrpSpPr/>
          <p:nvPr userDrawn="1"/>
        </p:nvGrpSpPr>
        <p:grpSpPr>
          <a:xfrm>
            <a:off x="289357" y="2783938"/>
            <a:ext cx="9543992" cy="340262"/>
            <a:chOff x="335983" y="2932149"/>
            <a:chExt cx="8569190" cy="288040"/>
          </a:xfrm>
        </p:grpSpPr>
        <p:sp>
          <p:nvSpPr>
            <p:cNvPr id="53" name="40 CuadroTexto"/>
            <p:cNvSpPr txBox="1"/>
            <p:nvPr userDrawn="1"/>
          </p:nvSpPr>
          <p:spPr>
            <a:xfrm>
              <a:off x="335983" y="2932149"/>
              <a:ext cx="8569190" cy="288040"/>
            </a:xfrm>
            <a:prstGeom prst="rect">
              <a:avLst/>
            </a:prstGeom>
            <a:noFill/>
          </p:spPr>
          <p:txBody>
            <a:bodyPr lIns="72000" tIns="0" rIns="0" bIns="0"/>
            <a:lstStyle>
              <a:lvl1pPr lvl="0" inden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None/>
                <a:defRPr lang="fr-FR" sz="2000" b="1" dirty="0" smtClean="0">
                  <a:solidFill>
                    <a:srgbClr val="002060"/>
                  </a:solidFill>
                </a:defRPr>
              </a:lvl1pPr>
              <a:lvl2pPr marL="992625" indent="-38178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lang="fr-FR" sz="4300" dirty="0" smtClean="0">
                  <a:solidFill>
                    <a:srgbClr val="002060"/>
                  </a:solidFill>
                </a:defRPr>
              </a:lvl2pPr>
              <a:lvl3pPr marL="1527116" indent="-305423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lang="fr-FR" sz="4300" dirty="0" smtClean="0">
                  <a:solidFill>
                    <a:srgbClr val="002060"/>
                  </a:solidFill>
                </a:defRPr>
              </a:lvl3pPr>
              <a:lvl4pPr marL="2137961" indent="-305423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lang="fr-FR" sz="4300" dirty="0" smtClean="0">
                  <a:solidFill>
                    <a:srgbClr val="002060"/>
                  </a:solidFill>
                </a:defRPr>
              </a:lvl4pPr>
              <a:lvl5pPr marL="2748808" indent="-305423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lang="fr-FR" sz="4300" dirty="0" smtClean="0">
                  <a:solidFill>
                    <a:srgbClr val="002060"/>
                  </a:solidFill>
                </a:defRPr>
              </a:lvl5pPr>
              <a:lvl6pPr marL="3359655" indent="-305423">
                <a:spcBef>
                  <a:spcPct val="20000"/>
                </a:spcBef>
                <a:buFont typeface="Arial" pitchFamily="34" charset="0"/>
                <a:buChar char="•"/>
                <a:defRPr sz="2700"/>
              </a:lvl6pPr>
              <a:lvl7pPr marL="3970500" indent="-305423">
                <a:spcBef>
                  <a:spcPct val="20000"/>
                </a:spcBef>
                <a:buFont typeface="Arial" pitchFamily="34" charset="0"/>
                <a:buChar char="•"/>
                <a:defRPr sz="2700"/>
              </a:lvl7pPr>
              <a:lvl8pPr marL="4581347" indent="-305423">
                <a:spcBef>
                  <a:spcPct val="20000"/>
                </a:spcBef>
                <a:buFont typeface="Arial" pitchFamily="34" charset="0"/>
                <a:buChar char="•"/>
                <a:defRPr sz="2700"/>
              </a:lvl8pPr>
              <a:lvl9pPr marL="5192192" indent="-305423">
                <a:spcBef>
                  <a:spcPct val="20000"/>
                </a:spcBef>
                <a:buFont typeface="Arial" pitchFamily="34" charset="0"/>
                <a:buChar char="•"/>
                <a:defRPr sz="2700"/>
              </a:lvl9pPr>
            </a:lstStyle>
            <a:p>
              <a:pPr lvl="0">
                <a:spcBef>
                  <a:spcPts val="0"/>
                </a:spcBef>
              </a:pPr>
              <a:r>
                <a:rPr lang="fr-FR" sz="2000" baseline="0" noProof="0" dirty="0">
                  <a:latin typeface="Bahnschrift SemiBold" panose="020B0502040204020203" pitchFamily="34" charset="0"/>
                </a:rPr>
                <a:t>Contexte</a:t>
              </a:r>
            </a:p>
          </p:txBody>
        </p:sp>
        <p:grpSp>
          <p:nvGrpSpPr>
            <p:cNvPr id="54" name="41 Grupo"/>
            <p:cNvGrpSpPr/>
            <p:nvPr userDrawn="1"/>
          </p:nvGrpSpPr>
          <p:grpSpPr>
            <a:xfrm>
              <a:off x="1471523" y="3038711"/>
              <a:ext cx="848609" cy="108000"/>
              <a:chOff x="1595455" y="11752041"/>
              <a:chExt cx="848609" cy="108000"/>
            </a:xfrm>
          </p:grpSpPr>
          <p:sp>
            <p:nvSpPr>
              <p:cNvPr id="55" name="44 Conector"/>
              <p:cNvSpPr/>
              <p:nvPr userDrawn="1"/>
            </p:nvSpPr>
            <p:spPr>
              <a:xfrm>
                <a:off x="1595455" y="11752041"/>
                <a:ext cx="108000" cy="108000"/>
              </a:xfrm>
              <a:prstGeom prst="flowChartConnector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6" name="47 Conector"/>
              <p:cNvSpPr/>
              <p:nvPr userDrawn="1"/>
            </p:nvSpPr>
            <p:spPr>
              <a:xfrm>
                <a:off x="1743577" y="11752041"/>
                <a:ext cx="108000" cy="108000"/>
              </a:xfrm>
              <a:prstGeom prst="flowChartConnector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7" name="49 Conector"/>
              <p:cNvSpPr/>
              <p:nvPr userDrawn="1"/>
            </p:nvSpPr>
            <p:spPr>
              <a:xfrm>
                <a:off x="1891696" y="11752041"/>
                <a:ext cx="108000" cy="108000"/>
              </a:xfrm>
              <a:prstGeom prst="flowChartConnector">
                <a:avLst/>
              </a:prstGeom>
              <a:solidFill>
                <a:srgbClr val="FF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8" name="50 Conector"/>
              <p:cNvSpPr/>
              <p:nvPr userDrawn="1"/>
            </p:nvSpPr>
            <p:spPr>
              <a:xfrm>
                <a:off x="2039819" y="11752041"/>
                <a:ext cx="108000" cy="108000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9" name="51 Conector"/>
              <p:cNvSpPr/>
              <p:nvPr userDrawn="1"/>
            </p:nvSpPr>
            <p:spPr>
              <a:xfrm>
                <a:off x="2187942" y="11752041"/>
                <a:ext cx="108000" cy="108000"/>
              </a:xfrm>
              <a:prstGeom prst="flowChartConnector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0" name="52 Conector"/>
              <p:cNvSpPr/>
              <p:nvPr userDrawn="1"/>
            </p:nvSpPr>
            <p:spPr>
              <a:xfrm>
                <a:off x="2336064" y="11752041"/>
                <a:ext cx="108000" cy="108000"/>
              </a:xfrm>
              <a:prstGeom prst="flowChartConnector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grpSp>
        <p:nvGrpSpPr>
          <p:cNvPr id="70" name="13 Grupo"/>
          <p:cNvGrpSpPr/>
          <p:nvPr userDrawn="1"/>
        </p:nvGrpSpPr>
        <p:grpSpPr>
          <a:xfrm>
            <a:off x="297774" y="11340495"/>
            <a:ext cx="9544103" cy="370583"/>
            <a:chOff x="-1136257" y="2956448"/>
            <a:chExt cx="8569290" cy="313707"/>
          </a:xfrm>
        </p:grpSpPr>
        <p:sp>
          <p:nvSpPr>
            <p:cNvPr id="71" name="40 CuadroTexto"/>
            <p:cNvSpPr txBox="1"/>
            <p:nvPr userDrawn="1"/>
          </p:nvSpPr>
          <p:spPr>
            <a:xfrm>
              <a:off x="-1136257" y="2956448"/>
              <a:ext cx="8569290" cy="313707"/>
            </a:xfrm>
            <a:prstGeom prst="rect">
              <a:avLst/>
            </a:prstGeom>
            <a:noFill/>
          </p:spPr>
          <p:txBody>
            <a:bodyPr lIns="72000" tIns="0" rIns="0" bIns="0"/>
            <a:lstStyle>
              <a:lvl1pPr lvl="0" inden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None/>
                <a:defRPr lang="fr-FR" sz="2000" b="1" dirty="0" smtClean="0">
                  <a:solidFill>
                    <a:srgbClr val="002060"/>
                  </a:solidFill>
                </a:defRPr>
              </a:lvl1pPr>
              <a:lvl2pPr marL="992625" indent="-38178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lang="fr-FR" sz="4300" dirty="0" smtClean="0">
                  <a:solidFill>
                    <a:srgbClr val="002060"/>
                  </a:solidFill>
                </a:defRPr>
              </a:lvl2pPr>
              <a:lvl3pPr marL="1527116" indent="-305423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lang="fr-FR" sz="4300" dirty="0" smtClean="0">
                  <a:solidFill>
                    <a:srgbClr val="002060"/>
                  </a:solidFill>
                </a:defRPr>
              </a:lvl3pPr>
              <a:lvl4pPr marL="2137961" indent="-305423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lang="fr-FR" sz="4300" dirty="0" smtClean="0">
                  <a:solidFill>
                    <a:srgbClr val="002060"/>
                  </a:solidFill>
                </a:defRPr>
              </a:lvl4pPr>
              <a:lvl5pPr marL="2748808" indent="-305423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lang="fr-FR" sz="4300" dirty="0" smtClean="0">
                  <a:solidFill>
                    <a:srgbClr val="002060"/>
                  </a:solidFill>
                </a:defRPr>
              </a:lvl5pPr>
              <a:lvl6pPr marL="3359655" indent="-305423">
                <a:spcBef>
                  <a:spcPct val="20000"/>
                </a:spcBef>
                <a:buFont typeface="Arial" pitchFamily="34" charset="0"/>
                <a:buChar char="•"/>
                <a:defRPr sz="2700"/>
              </a:lvl6pPr>
              <a:lvl7pPr marL="3970500" indent="-305423">
                <a:spcBef>
                  <a:spcPct val="20000"/>
                </a:spcBef>
                <a:buFont typeface="Arial" pitchFamily="34" charset="0"/>
                <a:buChar char="•"/>
                <a:defRPr sz="2700"/>
              </a:lvl7pPr>
              <a:lvl8pPr marL="4581347" indent="-305423">
                <a:spcBef>
                  <a:spcPct val="20000"/>
                </a:spcBef>
                <a:buFont typeface="Arial" pitchFamily="34" charset="0"/>
                <a:buChar char="•"/>
                <a:defRPr sz="2700"/>
              </a:lvl8pPr>
              <a:lvl9pPr marL="5192192" indent="-305423">
                <a:spcBef>
                  <a:spcPct val="20000"/>
                </a:spcBef>
                <a:buFont typeface="Arial" pitchFamily="34" charset="0"/>
                <a:buChar char="•"/>
                <a:defRPr sz="2700"/>
              </a:lvl9pPr>
            </a:lstStyle>
            <a:p>
              <a:pPr lvl="0">
                <a:spcBef>
                  <a:spcPts val="0"/>
                </a:spcBef>
              </a:pPr>
              <a:r>
                <a:rPr lang="fr-FR" sz="2000" baseline="0" noProof="0" dirty="0">
                  <a:latin typeface="Bahnschrift SemiBold" panose="020B0502040204020203" pitchFamily="34" charset="0"/>
                </a:rPr>
                <a:t>Références</a:t>
              </a:r>
            </a:p>
          </p:txBody>
        </p:sp>
        <p:grpSp>
          <p:nvGrpSpPr>
            <p:cNvPr id="72" name="41 Grupo"/>
            <p:cNvGrpSpPr/>
            <p:nvPr userDrawn="1"/>
          </p:nvGrpSpPr>
          <p:grpSpPr>
            <a:xfrm>
              <a:off x="311612" y="3059303"/>
              <a:ext cx="848608" cy="108001"/>
              <a:chOff x="435544" y="11772633"/>
              <a:chExt cx="848608" cy="108001"/>
            </a:xfrm>
          </p:grpSpPr>
          <p:sp>
            <p:nvSpPr>
              <p:cNvPr id="73" name="44 Conector"/>
              <p:cNvSpPr/>
              <p:nvPr userDrawn="1"/>
            </p:nvSpPr>
            <p:spPr>
              <a:xfrm>
                <a:off x="435544" y="11772633"/>
                <a:ext cx="108000" cy="108000"/>
              </a:xfrm>
              <a:prstGeom prst="flowChartConnector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4" name="47 Conector"/>
              <p:cNvSpPr/>
              <p:nvPr userDrawn="1"/>
            </p:nvSpPr>
            <p:spPr>
              <a:xfrm>
                <a:off x="583666" y="11772634"/>
                <a:ext cx="108000" cy="108000"/>
              </a:xfrm>
              <a:prstGeom prst="flowChartConnector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5" name="49 Conector"/>
              <p:cNvSpPr/>
              <p:nvPr userDrawn="1"/>
            </p:nvSpPr>
            <p:spPr>
              <a:xfrm>
                <a:off x="731787" y="11772634"/>
                <a:ext cx="108000" cy="108000"/>
              </a:xfrm>
              <a:prstGeom prst="flowChartConnector">
                <a:avLst/>
              </a:prstGeom>
              <a:solidFill>
                <a:srgbClr val="FF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6" name="50 Conector"/>
              <p:cNvSpPr/>
              <p:nvPr userDrawn="1"/>
            </p:nvSpPr>
            <p:spPr>
              <a:xfrm>
                <a:off x="879909" y="11772634"/>
                <a:ext cx="108000" cy="108000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7" name="51 Conector"/>
              <p:cNvSpPr/>
              <p:nvPr userDrawn="1"/>
            </p:nvSpPr>
            <p:spPr>
              <a:xfrm>
                <a:off x="1028032" y="11772634"/>
                <a:ext cx="108000" cy="108000"/>
              </a:xfrm>
              <a:prstGeom prst="flowChartConnector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8" name="52 Conector"/>
              <p:cNvSpPr/>
              <p:nvPr userDrawn="1"/>
            </p:nvSpPr>
            <p:spPr>
              <a:xfrm>
                <a:off x="1176152" y="11772634"/>
                <a:ext cx="108000" cy="108000"/>
              </a:xfrm>
              <a:prstGeom prst="flowChartConnector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grpSp>
        <p:nvGrpSpPr>
          <p:cNvPr id="98" name="13 Grupo"/>
          <p:cNvGrpSpPr/>
          <p:nvPr userDrawn="1"/>
        </p:nvGrpSpPr>
        <p:grpSpPr>
          <a:xfrm>
            <a:off x="237614" y="8153400"/>
            <a:ext cx="9544103" cy="370583"/>
            <a:chOff x="-1088170" y="2989857"/>
            <a:chExt cx="8569290" cy="313707"/>
          </a:xfrm>
        </p:grpSpPr>
        <p:grpSp>
          <p:nvGrpSpPr>
            <p:cNvPr id="100" name="41 Grupo"/>
            <p:cNvGrpSpPr/>
            <p:nvPr userDrawn="1"/>
          </p:nvGrpSpPr>
          <p:grpSpPr>
            <a:xfrm>
              <a:off x="1407562" y="3085151"/>
              <a:ext cx="848612" cy="108000"/>
              <a:chOff x="1531494" y="11798481"/>
              <a:chExt cx="848612" cy="108000"/>
            </a:xfrm>
          </p:grpSpPr>
          <p:sp>
            <p:nvSpPr>
              <p:cNvPr id="101" name="44 Conector"/>
              <p:cNvSpPr/>
              <p:nvPr userDrawn="1"/>
            </p:nvSpPr>
            <p:spPr>
              <a:xfrm>
                <a:off x="1531494" y="11798481"/>
                <a:ext cx="108000" cy="108000"/>
              </a:xfrm>
              <a:prstGeom prst="flowChartConnector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2" name="47 Conector"/>
              <p:cNvSpPr/>
              <p:nvPr userDrawn="1"/>
            </p:nvSpPr>
            <p:spPr>
              <a:xfrm>
                <a:off x="1679616" y="11798481"/>
                <a:ext cx="108000" cy="108000"/>
              </a:xfrm>
              <a:prstGeom prst="flowChartConnector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" name="49 Conector"/>
              <p:cNvSpPr/>
              <p:nvPr userDrawn="1"/>
            </p:nvSpPr>
            <p:spPr>
              <a:xfrm>
                <a:off x="1827736" y="11798481"/>
                <a:ext cx="108000" cy="108000"/>
              </a:xfrm>
              <a:prstGeom prst="flowChartConnector">
                <a:avLst/>
              </a:prstGeom>
              <a:solidFill>
                <a:srgbClr val="FF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4" name="50 Conector"/>
              <p:cNvSpPr/>
              <p:nvPr userDrawn="1"/>
            </p:nvSpPr>
            <p:spPr>
              <a:xfrm>
                <a:off x="1975859" y="11798481"/>
                <a:ext cx="108000" cy="108000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5" name="51 Conector"/>
              <p:cNvSpPr/>
              <p:nvPr userDrawn="1"/>
            </p:nvSpPr>
            <p:spPr>
              <a:xfrm>
                <a:off x="2123983" y="11798481"/>
                <a:ext cx="108000" cy="108000"/>
              </a:xfrm>
              <a:prstGeom prst="flowChartConnector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6" name="52 Conector"/>
              <p:cNvSpPr/>
              <p:nvPr userDrawn="1"/>
            </p:nvSpPr>
            <p:spPr>
              <a:xfrm>
                <a:off x="2272106" y="11798481"/>
                <a:ext cx="108000" cy="108000"/>
              </a:xfrm>
              <a:prstGeom prst="flowChartConnector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99" name="40 CuadroTexto"/>
            <p:cNvSpPr txBox="1"/>
            <p:nvPr userDrawn="1"/>
          </p:nvSpPr>
          <p:spPr>
            <a:xfrm>
              <a:off x="-1088170" y="2989857"/>
              <a:ext cx="8569290" cy="313707"/>
            </a:xfrm>
            <a:prstGeom prst="rect">
              <a:avLst/>
            </a:prstGeom>
            <a:noFill/>
          </p:spPr>
          <p:txBody>
            <a:bodyPr lIns="72000" tIns="0" rIns="0" bIns="0"/>
            <a:lstStyle>
              <a:lvl1pPr lvl="0" inden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None/>
                <a:defRPr lang="fr-FR" sz="2000" b="1" dirty="0" smtClean="0">
                  <a:solidFill>
                    <a:srgbClr val="002060"/>
                  </a:solidFill>
                </a:defRPr>
              </a:lvl1pPr>
              <a:lvl2pPr marL="992625" indent="-38178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lang="fr-FR" sz="4300" dirty="0" smtClean="0">
                  <a:solidFill>
                    <a:srgbClr val="002060"/>
                  </a:solidFill>
                </a:defRPr>
              </a:lvl2pPr>
              <a:lvl3pPr marL="1527116" indent="-305423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lang="fr-FR" sz="4300" dirty="0" smtClean="0">
                  <a:solidFill>
                    <a:srgbClr val="002060"/>
                  </a:solidFill>
                </a:defRPr>
              </a:lvl3pPr>
              <a:lvl4pPr marL="2137961" indent="-305423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lang="fr-FR" sz="4300" dirty="0" smtClean="0">
                  <a:solidFill>
                    <a:srgbClr val="002060"/>
                  </a:solidFill>
                </a:defRPr>
              </a:lvl4pPr>
              <a:lvl5pPr marL="2748808" indent="-305423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lang="fr-FR" sz="4300" dirty="0" smtClean="0">
                  <a:solidFill>
                    <a:srgbClr val="002060"/>
                  </a:solidFill>
                </a:defRPr>
              </a:lvl5pPr>
              <a:lvl6pPr marL="3359655" indent="-305423">
                <a:spcBef>
                  <a:spcPct val="20000"/>
                </a:spcBef>
                <a:buFont typeface="Arial" pitchFamily="34" charset="0"/>
                <a:buChar char="•"/>
                <a:defRPr sz="2700"/>
              </a:lvl6pPr>
              <a:lvl7pPr marL="3970500" indent="-305423">
                <a:spcBef>
                  <a:spcPct val="20000"/>
                </a:spcBef>
                <a:buFont typeface="Arial" pitchFamily="34" charset="0"/>
                <a:buChar char="•"/>
                <a:defRPr sz="2700"/>
              </a:lvl7pPr>
              <a:lvl8pPr marL="4581347" indent="-305423">
                <a:spcBef>
                  <a:spcPct val="20000"/>
                </a:spcBef>
                <a:buFont typeface="Arial" pitchFamily="34" charset="0"/>
                <a:buChar char="•"/>
                <a:defRPr sz="2700"/>
              </a:lvl8pPr>
              <a:lvl9pPr marL="5192192" indent="-305423">
                <a:spcBef>
                  <a:spcPct val="20000"/>
                </a:spcBef>
                <a:buFont typeface="Arial" pitchFamily="34" charset="0"/>
                <a:buChar char="•"/>
                <a:defRPr sz="2700"/>
              </a:lvl9pPr>
            </a:lstStyle>
            <a:p>
              <a:pPr lvl="0">
                <a:spcBef>
                  <a:spcPts val="0"/>
                </a:spcBef>
              </a:pPr>
              <a:r>
                <a:rPr lang="fr-FR" sz="2000" baseline="0" noProof="0" dirty="0">
                  <a:latin typeface="Bahnschrift SemiBold" panose="020B0502040204020203" pitchFamily="34" charset="0"/>
                </a:rPr>
                <a:t>Matériels et méthodes </a:t>
              </a:r>
            </a:p>
          </p:txBody>
        </p:sp>
      </p:grpSp>
      <p:grpSp>
        <p:nvGrpSpPr>
          <p:cNvPr id="108" name="13 Grupo"/>
          <p:cNvGrpSpPr/>
          <p:nvPr userDrawn="1"/>
        </p:nvGrpSpPr>
        <p:grpSpPr>
          <a:xfrm>
            <a:off x="237725" y="5257800"/>
            <a:ext cx="9543992" cy="340262"/>
            <a:chOff x="194726" y="2948690"/>
            <a:chExt cx="8569190" cy="288040"/>
          </a:xfrm>
        </p:grpSpPr>
        <p:sp>
          <p:nvSpPr>
            <p:cNvPr id="109" name="40 CuadroTexto"/>
            <p:cNvSpPr txBox="1"/>
            <p:nvPr userDrawn="1"/>
          </p:nvSpPr>
          <p:spPr>
            <a:xfrm>
              <a:off x="194726" y="2948690"/>
              <a:ext cx="8569190" cy="288040"/>
            </a:xfrm>
            <a:prstGeom prst="rect">
              <a:avLst/>
            </a:prstGeom>
            <a:noFill/>
          </p:spPr>
          <p:txBody>
            <a:bodyPr lIns="72000" tIns="0" rIns="0" bIns="0"/>
            <a:lstStyle>
              <a:lvl1pPr lvl="0" inden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None/>
                <a:defRPr lang="fr-FR" sz="2000" b="1" dirty="0" smtClean="0">
                  <a:solidFill>
                    <a:srgbClr val="002060"/>
                  </a:solidFill>
                </a:defRPr>
              </a:lvl1pPr>
              <a:lvl2pPr marL="992625" indent="-38178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lang="fr-FR" sz="4300" dirty="0" smtClean="0">
                  <a:solidFill>
                    <a:srgbClr val="002060"/>
                  </a:solidFill>
                </a:defRPr>
              </a:lvl2pPr>
              <a:lvl3pPr marL="1527116" indent="-305423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lang="fr-FR" sz="4300" dirty="0" smtClean="0">
                  <a:solidFill>
                    <a:srgbClr val="002060"/>
                  </a:solidFill>
                </a:defRPr>
              </a:lvl3pPr>
              <a:lvl4pPr marL="2137961" indent="-305423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lang="fr-FR" sz="4300" dirty="0" smtClean="0">
                  <a:solidFill>
                    <a:srgbClr val="002060"/>
                  </a:solidFill>
                </a:defRPr>
              </a:lvl4pPr>
              <a:lvl5pPr marL="2748808" indent="-305423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lang="fr-FR" sz="4300" dirty="0" smtClean="0">
                  <a:solidFill>
                    <a:srgbClr val="002060"/>
                  </a:solidFill>
                </a:defRPr>
              </a:lvl5pPr>
              <a:lvl6pPr marL="3359655" indent="-305423">
                <a:spcBef>
                  <a:spcPct val="20000"/>
                </a:spcBef>
                <a:buFont typeface="Arial" pitchFamily="34" charset="0"/>
                <a:buChar char="•"/>
                <a:defRPr sz="2700"/>
              </a:lvl6pPr>
              <a:lvl7pPr marL="3970500" indent="-305423">
                <a:spcBef>
                  <a:spcPct val="20000"/>
                </a:spcBef>
                <a:buFont typeface="Arial" pitchFamily="34" charset="0"/>
                <a:buChar char="•"/>
                <a:defRPr sz="2700"/>
              </a:lvl7pPr>
              <a:lvl8pPr marL="4581347" indent="-305423">
                <a:spcBef>
                  <a:spcPct val="20000"/>
                </a:spcBef>
                <a:buFont typeface="Arial" pitchFamily="34" charset="0"/>
                <a:buChar char="•"/>
                <a:defRPr sz="2700"/>
              </a:lvl8pPr>
              <a:lvl9pPr marL="5192192" indent="-305423">
                <a:spcBef>
                  <a:spcPct val="20000"/>
                </a:spcBef>
                <a:buFont typeface="Arial" pitchFamily="34" charset="0"/>
                <a:buChar char="•"/>
                <a:defRPr sz="2700"/>
              </a:lvl9pPr>
            </a:lstStyle>
            <a:p>
              <a:pPr lvl="0">
                <a:spcBef>
                  <a:spcPts val="0"/>
                </a:spcBef>
              </a:pPr>
              <a:r>
                <a:rPr lang="fr-FR" sz="2000" baseline="0" noProof="0" dirty="0">
                  <a:latin typeface="Bahnschrift SemiBold" panose="020B0502040204020203" pitchFamily="34" charset="0"/>
                </a:rPr>
                <a:t>Objectifs</a:t>
              </a:r>
            </a:p>
          </p:txBody>
        </p:sp>
        <p:grpSp>
          <p:nvGrpSpPr>
            <p:cNvPr id="110" name="41 Grupo"/>
            <p:cNvGrpSpPr/>
            <p:nvPr userDrawn="1"/>
          </p:nvGrpSpPr>
          <p:grpSpPr>
            <a:xfrm>
              <a:off x="1527271" y="3043871"/>
              <a:ext cx="848609" cy="108000"/>
              <a:chOff x="1651203" y="11757201"/>
              <a:chExt cx="848609" cy="108000"/>
            </a:xfrm>
          </p:grpSpPr>
          <p:sp>
            <p:nvSpPr>
              <p:cNvPr id="111" name="44 Conector"/>
              <p:cNvSpPr/>
              <p:nvPr userDrawn="1"/>
            </p:nvSpPr>
            <p:spPr>
              <a:xfrm>
                <a:off x="1651203" y="11757201"/>
                <a:ext cx="108000" cy="108000"/>
              </a:xfrm>
              <a:prstGeom prst="flowChartConnector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12" name="47 Conector"/>
              <p:cNvSpPr/>
              <p:nvPr userDrawn="1"/>
            </p:nvSpPr>
            <p:spPr>
              <a:xfrm>
                <a:off x="1799325" y="11757201"/>
                <a:ext cx="108000" cy="108000"/>
              </a:xfrm>
              <a:prstGeom prst="flowChartConnector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13" name="49 Conector"/>
              <p:cNvSpPr/>
              <p:nvPr userDrawn="1"/>
            </p:nvSpPr>
            <p:spPr>
              <a:xfrm>
                <a:off x="1947445" y="11757201"/>
                <a:ext cx="108000" cy="108000"/>
              </a:xfrm>
              <a:prstGeom prst="flowChartConnector">
                <a:avLst/>
              </a:prstGeom>
              <a:solidFill>
                <a:srgbClr val="FF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14" name="50 Conector"/>
              <p:cNvSpPr/>
              <p:nvPr userDrawn="1"/>
            </p:nvSpPr>
            <p:spPr>
              <a:xfrm>
                <a:off x="2095568" y="11757201"/>
                <a:ext cx="108000" cy="108000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15" name="51 Conector"/>
              <p:cNvSpPr/>
              <p:nvPr userDrawn="1"/>
            </p:nvSpPr>
            <p:spPr>
              <a:xfrm>
                <a:off x="2243690" y="11757201"/>
                <a:ext cx="108000" cy="108000"/>
              </a:xfrm>
              <a:prstGeom prst="flowChartConnector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16" name="52 Conector"/>
              <p:cNvSpPr/>
              <p:nvPr userDrawn="1"/>
            </p:nvSpPr>
            <p:spPr>
              <a:xfrm>
                <a:off x="2391812" y="11757201"/>
                <a:ext cx="108000" cy="108000"/>
              </a:xfrm>
              <a:prstGeom prst="flowChartConnector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pic>
        <p:nvPicPr>
          <p:cNvPr id="120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375">
                        <a14:foregroundMark x1="3958" y1="47475" x2="48750" y2="6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903225"/>
            <a:ext cx="288000" cy="2376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" name="Picture 7" descr="Teléfono, Icono, Receptor, Auricular, Volumen"/>
          <p:cNvPicPr>
            <a:picLocks noChangeAspect="1" noChangeArrowheads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248" y="7279118"/>
            <a:ext cx="198000" cy="2736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11" descr="Signo, Electrónico, Símbolo, Envolvente, Enviado"/>
          <p:cNvPicPr>
            <a:picLocks noChangeAspect="1" noChangeArrowheads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696" y="7690359"/>
            <a:ext cx="215104" cy="16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cteur droit 8"/>
          <p:cNvCxnSpPr/>
          <p:nvPr userDrawn="1"/>
        </p:nvCxnSpPr>
        <p:spPr>
          <a:xfrm>
            <a:off x="8686800" y="6897129"/>
            <a:ext cx="0" cy="1050987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12 CuadroTexto"/>
          <p:cNvSpPr txBox="1"/>
          <p:nvPr userDrawn="1"/>
        </p:nvSpPr>
        <p:spPr>
          <a:xfrm>
            <a:off x="6477000" y="6830931"/>
            <a:ext cx="2971800" cy="1170069"/>
          </a:xfrm>
          <a:prstGeom prst="round1Rect">
            <a:avLst/>
          </a:prstGeom>
          <a:solidFill>
            <a:srgbClr val="AC9AC2">
              <a:alpha val="27843"/>
            </a:srgbClr>
          </a:solidFill>
          <a:ln>
            <a:noFill/>
            <a:prstDash val="lgDashDotDot"/>
          </a:ln>
          <a:effectLst/>
        </p:spPr>
        <p:txBody>
          <a:bodyPr/>
          <a:lstStyle>
            <a:lvl1pPr lvl="0" inden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lang="fr-FR" sz="2000" b="1" dirty="0" smtClean="0">
                <a:solidFill>
                  <a:srgbClr val="002060"/>
                </a:solidFill>
              </a:defRPr>
            </a:lvl1pPr>
            <a:lvl2pPr marL="992625" indent="-38178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lang="fr-FR" sz="4300" dirty="0" smtClean="0">
                <a:solidFill>
                  <a:srgbClr val="002060"/>
                </a:solidFill>
              </a:defRPr>
            </a:lvl2pPr>
            <a:lvl3pPr marL="1527116" indent="-305423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lang="fr-FR" sz="4300" dirty="0" smtClean="0">
                <a:solidFill>
                  <a:srgbClr val="002060"/>
                </a:solidFill>
              </a:defRPr>
            </a:lvl3pPr>
            <a:lvl4pPr marL="2137961" indent="-305423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lang="fr-FR" sz="4300" dirty="0" smtClean="0">
                <a:solidFill>
                  <a:srgbClr val="002060"/>
                </a:solidFill>
              </a:defRPr>
            </a:lvl4pPr>
            <a:lvl5pPr marL="2748808" indent="-305423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lang="fr-FR" sz="4300" dirty="0" smtClean="0">
                <a:solidFill>
                  <a:srgbClr val="002060"/>
                </a:solidFill>
              </a:defRPr>
            </a:lvl5pPr>
            <a:lvl6pPr marL="3359655" indent="-305423">
              <a:spcBef>
                <a:spcPct val="20000"/>
              </a:spcBef>
              <a:buFont typeface="Arial" pitchFamily="34" charset="0"/>
              <a:buChar char="•"/>
              <a:defRPr sz="2700"/>
            </a:lvl6pPr>
            <a:lvl7pPr marL="3970500" indent="-305423">
              <a:spcBef>
                <a:spcPct val="20000"/>
              </a:spcBef>
              <a:buFont typeface="Arial" pitchFamily="34" charset="0"/>
              <a:buChar char="•"/>
              <a:defRPr sz="2700"/>
            </a:lvl7pPr>
            <a:lvl8pPr marL="4581347" indent="-305423">
              <a:spcBef>
                <a:spcPct val="20000"/>
              </a:spcBef>
              <a:buFont typeface="Arial" pitchFamily="34" charset="0"/>
              <a:buChar char="•"/>
              <a:defRPr sz="2700"/>
            </a:lvl8pPr>
            <a:lvl9pPr marL="5192192" indent="-305423">
              <a:spcBef>
                <a:spcPct val="20000"/>
              </a:spcBef>
              <a:buFont typeface="Arial" pitchFamily="34" charset="0"/>
              <a:buChar char="•"/>
              <a:defRPr sz="2700"/>
            </a:lvl9pPr>
          </a:lstStyle>
          <a:p>
            <a:pPr lvl="0" algn="ctr">
              <a:spcBef>
                <a:spcPts val="0"/>
              </a:spcBef>
            </a:pPr>
            <a:endParaRPr lang="es-ES" sz="18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481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jpe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fond Ã©cran chimie"/>
          <p:cNvPicPr>
            <a:picLocks noChangeAspect="1" noChangeArrowheads="1"/>
          </p:cNvPicPr>
          <p:nvPr userDrawn="1"/>
        </p:nvPicPr>
        <p:blipFill rotWithShape="1">
          <a:blip r:embed="rId3">
            <a:lum contras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r="22180" b="58889"/>
          <a:stretch/>
        </p:blipFill>
        <p:spPr bwMode="auto">
          <a:xfrm rot="5400000">
            <a:off x="2416965" y="2771099"/>
            <a:ext cx="9962134" cy="4406335"/>
          </a:xfrm>
          <a:prstGeom prst="rect">
            <a:avLst/>
          </a:prstGeom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53"/>
            <a:ext cx="9601200" cy="12788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0" name="Picture 2" descr="Image result for fond Ã©cran chimie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r="22180" b="58889"/>
          <a:stretch/>
        </p:blipFill>
        <p:spPr bwMode="auto">
          <a:xfrm rot="10800000" flipH="1">
            <a:off x="-1" y="9067800"/>
            <a:ext cx="8633883" cy="3733798"/>
          </a:xfrm>
          <a:prstGeom prst="rect">
            <a:avLst/>
          </a:prstGeom>
          <a:ln>
            <a:noFill/>
          </a:ln>
          <a:effectLst>
            <a:reflection blurRad="317500" stA="45000" endPos="65000" dist="50800" dir="5400000" sy="-100000" algn="bl" rotWithShape="0"/>
          </a:effectLst>
        </p:spPr>
      </p:pic>
      <p:pic>
        <p:nvPicPr>
          <p:cNvPr id="2055" name="Picture 7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9" y="81398"/>
            <a:ext cx="1283479" cy="12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8633882" y="7924800"/>
            <a:ext cx="967318" cy="487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Image result for cnrs logo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808" y="11860540"/>
            <a:ext cx="6985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Image result for universite de toulouse logo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312" y="10023972"/>
            <a:ext cx="721493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Image result for INP toulouse logo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508" y="11230800"/>
            <a:ext cx="619100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8"/>
          <p:cNvGrpSpPr>
            <a:grpSpLocks noChangeAspect="1"/>
          </p:cNvGrpSpPr>
          <p:nvPr userDrawn="1"/>
        </p:nvGrpSpPr>
        <p:grpSpPr bwMode="auto">
          <a:xfrm>
            <a:off x="8783754" y="9442584"/>
            <a:ext cx="702609" cy="424800"/>
            <a:chOff x="102703086" y="103254629"/>
            <a:chExt cx="1654628" cy="1001486"/>
          </a:xfrm>
        </p:grpSpPr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102703086" y="103254629"/>
              <a:ext cx="1654628" cy="10014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58" name="Picture 10" descr="Image may contain: text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72815" y="103329990"/>
              <a:ext cx="1555844" cy="860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12"/>
          <a:srcRect l="24391" t="12332" r="3002" b="27519"/>
          <a:stretch/>
        </p:blipFill>
        <p:spPr>
          <a:xfrm>
            <a:off x="8645258" y="8374569"/>
            <a:ext cx="836787" cy="90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57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1280135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50" indent="-480050" algn="l" defTabSz="1280135" rtl="0" eaLnBrk="1" latinLnBrk="0" hangingPunct="1">
        <a:spcBef>
          <a:spcPct val="2000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10" indent="-400042" algn="l" defTabSz="1280135" rtl="0" eaLnBrk="1" latinLnBrk="0" hangingPunct="1">
        <a:spcBef>
          <a:spcPct val="20000"/>
        </a:spcBef>
        <a:buFont typeface="Arial" panose="020B0604020202020204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169" indent="-320034" algn="l" defTabSz="1280135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36" indent="-320034" algn="l" defTabSz="128013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04" indent="-320034" algn="l" defTabSz="1280135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371" indent="-320034" algn="l" defTabSz="1280135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439" indent="-320034" algn="l" defTabSz="1280135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506" indent="-320034" algn="l" defTabSz="1280135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574" indent="-320034" algn="l" defTabSz="1280135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3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67" algn="l" defTabSz="128013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35" algn="l" defTabSz="128013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02" algn="l" defTabSz="128013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270" algn="l" defTabSz="128013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337" algn="l" defTabSz="128013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05" algn="l" defTabSz="128013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472" algn="l" defTabSz="128013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539" algn="l" defTabSz="128013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04798" y="11702983"/>
            <a:ext cx="8153402" cy="946217"/>
          </a:xfrm>
          <a:prstGeom prst="rect">
            <a:avLst/>
          </a:prstGeom>
          <a:solidFill>
            <a:schemeClr val="tx2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indent="177800"/>
            <a:r>
              <a:rPr lang="fr-FR" sz="1200" dirty="0"/>
              <a:t>Texte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3134994"/>
            <a:ext cx="5672866" cy="1828800"/>
          </a:xfrm>
          <a:prstGeom prst="rect">
            <a:avLst/>
          </a:prstGeom>
          <a:solidFill>
            <a:schemeClr val="bg1">
              <a:lumMod val="9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177800"/>
            <a:r>
              <a:rPr lang="fr-FR" sz="1100" dirty="0">
                <a:solidFill>
                  <a:schemeClr val="tx1"/>
                </a:solidFill>
              </a:rPr>
              <a:t>Texte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06363" y="3130108"/>
            <a:ext cx="2822723" cy="3262546"/>
          </a:xfrm>
          <a:prstGeom prst="rect">
            <a:avLst/>
          </a:prstGeom>
          <a:solidFill>
            <a:schemeClr val="bg1"/>
          </a:solidFill>
          <a:ln w="3175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38 Marcador de posición de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2" b="5342"/>
          <a:stretch>
            <a:fillRect/>
          </a:stretch>
        </p:blipFill>
        <p:spPr>
          <a:xfrm rot="732581">
            <a:off x="6260167" y="5671420"/>
            <a:ext cx="1439862" cy="863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 Box 3352"/>
          <p:cNvSpPr txBox="1">
            <a:spLocks noChangeArrowheads="1"/>
          </p:cNvSpPr>
          <p:nvPr/>
        </p:nvSpPr>
        <p:spPr bwMode="auto">
          <a:xfrm rot="300000">
            <a:off x="691570" y="7904946"/>
            <a:ext cx="1953258" cy="217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461" tIns="40728" rIns="81461" bIns="40728">
            <a:spAutoFit/>
          </a:bodyPr>
          <a:lstStyle>
            <a:lvl1pPr defTabSz="4165600" eaLnBrk="0" hangingPunct="0"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165600" eaLnBrk="0" hangingPunct="0"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165600" eaLnBrk="0" hangingPunct="0"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165600" eaLnBrk="0" hangingPunct="0"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165600" eaLnBrk="0" hangingPunct="0"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4165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4165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4165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4165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</a:pPr>
            <a:r>
              <a:rPr lang="en-GB" sz="11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Emulsion</a:t>
            </a:r>
            <a:endParaRPr lang="en-US" sz="1200" u="sng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 Box 3352"/>
          <p:cNvSpPr txBox="1">
            <a:spLocks noChangeArrowheads="1"/>
          </p:cNvSpPr>
          <p:nvPr/>
        </p:nvSpPr>
        <p:spPr bwMode="auto">
          <a:xfrm rot="10547002" flipV="1">
            <a:off x="4083070" y="7684874"/>
            <a:ext cx="1931341" cy="217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461" tIns="40728" rIns="81461" bIns="40728">
            <a:spAutoFit/>
          </a:bodyPr>
          <a:lstStyle>
            <a:lvl1pPr defTabSz="4165600" eaLnBrk="0" hangingPunct="0"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165600" eaLnBrk="0" hangingPunct="0"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165600" eaLnBrk="0" hangingPunct="0"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165600" eaLnBrk="0" hangingPunct="0"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165600" eaLnBrk="0" hangingPunct="0"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4165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4165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4165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4165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</a:pPr>
            <a:r>
              <a:rPr lang="fr-FR" sz="1100" dirty="0">
                <a:solidFill>
                  <a:srgbClr val="993366"/>
                </a:solidFill>
                <a:latin typeface="Verdana" pitchFamily="34" charset="0"/>
              </a:rPr>
              <a:t>Agroalimentaire</a:t>
            </a:r>
          </a:p>
        </p:txBody>
      </p:sp>
      <p:sp>
        <p:nvSpPr>
          <p:cNvPr id="16" name="Text Box 3352"/>
          <p:cNvSpPr txBox="1">
            <a:spLocks noChangeArrowheads="1"/>
          </p:cNvSpPr>
          <p:nvPr/>
        </p:nvSpPr>
        <p:spPr bwMode="auto">
          <a:xfrm rot="300000">
            <a:off x="3669700" y="7904946"/>
            <a:ext cx="1488115" cy="217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461" tIns="40728" rIns="81461" bIns="40728">
            <a:spAutoFit/>
          </a:bodyPr>
          <a:lstStyle>
            <a:lvl1pPr defTabSz="4165600" eaLnBrk="0" hangingPunct="0"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165600" eaLnBrk="0" hangingPunct="0"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165600" eaLnBrk="0" hangingPunct="0"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165600" eaLnBrk="0" hangingPunct="0"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165600" eaLnBrk="0" hangingPunct="0"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4165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4165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4165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4165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</a:pPr>
            <a:r>
              <a:rPr lang="fr-FR" sz="11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Polysaccharide</a:t>
            </a:r>
          </a:p>
        </p:txBody>
      </p:sp>
      <p:sp>
        <p:nvSpPr>
          <p:cNvPr id="17" name="Text Box 3352"/>
          <p:cNvSpPr txBox="1">
            <a:spLocks noChangeArrowheads="1"/>
          </p:cNvSpPr>
          <p:nvPr/>
        </p:nvSpPr>
        <p:spPr bwMode="auto">
          <a:xfrm rot="300000">
            <a:off x="1683562" y="7904946"/>
            <a:ext cx="2464441" cy="217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461" tIns="40728" rIns="81461" bIns="40728">
            <a:spAutoFit/>
          </a:bodyPr>
          <a:lstStyle>
            <a:lvl1pPr defTabSz="4165600" eaLnBrk="0" hangingPunct="0"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165600" eaLnBrk="0" hangingPunct="0"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165600" eaLnBrk="0" hangingPunct="0"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165600" eaLnBrk="0" hangingPunct="0"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165600" eaLnBrk="0" hangingPunct="0"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4165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4165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4165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4165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</a:pPr>
            <a:r>
              <a:rPr lang="fr-FR" sz="1100" dirty="0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Protéine</a:t>
            </a:r>
            <a:endParaRPr lang="en-US" sz="900" u="sng" dirty="0">
              <a:solidFill>
                <a:srgbClr val="FF00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ext Box 3352"/>
          <p:cNvSpPr txBox="1">
            <a:spLocks noChangeArrowheads="1"/>
          </p:cNvSpPr>
          <p:nvPr/>
        </p:nvSpPr>
        <p:spPr bwMode="auto">
          <a:xfrm rot="21420000">
            <a:off x="2832625" y="7684874"/>
            <a:ext cx="1431212" cy="217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461" tIns="40728" rIns="81461" bIns="40728">
            <a:spAutoFit/>
          </a:bodyPr>
          <a:lstStyle>
            <a:lvl1pPr defTabSz="4165600" eaLnBrk="0" hangingPunct="0"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165600" eaLnBrk="0" hangingPunct="0"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165600" eaLnBrk="0" hangingPunct="0"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165600" eaLnBrk="0" hangingPunct="0"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165600" eaLnBrk="0" hangingPunct="0"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4165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4165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4165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4165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</a:pPr>
            <a:r>
              <a:rPr lang="fr-FR" sz="11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Stabilisation</a:t>
            </a:r>
          </a:p>
        </p:txBody>
      </p:sp>
      <p:sp>
        <p:nvSpPr>
          <p:cNvPr id="19" name="Text Box 3352"/>
          <p:cNvSpPr txBox="1">
            <a:spLocks noChangeArrowheads="1"/>
          </p:cNvSpPr>
          <p:nvPr/>
        </p:nvSpPr>
        <p:spPr bwMode="auto">
          <a:xfrm rot="21420000">
            <a:off x="1070868" y="7684874"/>
            <a:ext cx="2376330" cy="217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461" tIns="40728" rIns="81461" bIns="40728">
            <a:spAutoFit/>
          </a:bodyPr>
          <a:lstStyle>
            <a:lvl1pPr defTabSz="4165600" eaLnBrk="0" hangingPunct="0"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165600" eaLnBrk="0" hangingPunct="0"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165600" eaLnBrk="0" hangingPunct="0"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165600" eaLnBrk="0" hangingPunct="0"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165600" eaLnBrk="0" hangingPunct="0"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4165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4165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4165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4165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</a:pPr>
            <a:r>
              <a:rPr lang="fr-FR" sz="1100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Hydro colloïde</a:t>
            </a:r>
          </a:p>
        </p:txBody>
      </p:sp>
      <p:sp>
        <p:nvSpPr>
          <p:cNvPr id="25" name="Espace réservé du texte 4"/>
          <p:cNvSpPr>
            <a:spLocks noGrp="1"/>
          </p:cNvSpPr>
          <p:nvPr>
            <p:ph type="body" sz="quarter" idx="4294967295"/>
          </p:nvPr>
        </p:nvSpPr>
        <p:spPr>
          <a:xfrm>
            <a:off x="6527020" y="6970850"/>
            <a:ext cx="1780988" cy="18834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spcBef>
                <a:spcPts val="0"/>
              </a:spcBef>
              <a:buNone/>
              <a:defRPr sz="10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fr-FR" sz="1200" dirty="0"/>
              <a:t>Site + No. Bureau</a:t>
            </a:r>
          </a:p>
        </p:txBody>
      </p:sp>
      <p:sp>
        <p:nvSpPr>
          <p:cNvPr id="26" name="Espace réservé du texte 4"/>
          <p:cNvSpPr>
            <a:spLocks noGrp="1"/>
          </p:cNvSpPr>
          <p:nvPr>
            <p:ph type="body" sz="quarter" idx="4294967295"/>
          </p:nvPr>
        </p:nvSpPr>
        <p:spPr>
          <a:xfrm>
            <a:off x="6506363" y="7368952"/>
            <a:ext cx="1801645" cy="139439"/>
          </a:xfrm>
          <a:prstGeom prst="rect">
            <a:avLst/>
          </a:prstGeom>
        </p:spPr>
        <p:txBody>
          <a:bodyPr tIns="0" rIns="36000" bIns="0" anchor="ctr"/>
          <a:lstStyle>
            <a:lvl1pPr marL="0" marR="0" indent="0" algn="r" defTabSz="12216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0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marL="0" marR="0" lvl="0" indent="0" algn="r" defTabSz="12216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r-FR" sz="1200" dirty="0"/>
              <a:t>0X XX </a:t>
            </a:r>
            <a:r>
              <a:rPr lang="fr-FR" sz="1200" dirty="0" err="1"/>
              <a:t>XX</a:t>
            </a:r>
            <a:r>
              <a:rPr lang="fr-FR" sz="1200" dirty="0"/>
              <a:t> </a:t>
            </a:r>
            <a:r>
              <a:rPr lang="fr-FR" sz="1200" dirty="0" err="1"/>
              <a:t>XX</a:t>
            </a:r>
            <a:r>
              <a:rPr lang="fr-FR" sz="1200" dirty="0"/>
              <a:t> </a:t>
            </a:r>
            <a:r>
              <a:rPr lang="fr-FR" sz="1200" dirty="0" err="1"/>
              <a:t>XX</a:t>
            </a:r>
            <a:endParaRPr lang="fr-FR" sz="1200" dirty="0"/>
          </a:p>
        </p:txBody>
      </p:sp>
      <p:sp>
        <p:nvSpPr>
          <p:cNvPr id="27" name="Espace réservé du texte 4"/>
          <p:cNvSpPr>
            <a:spLocks noGrp="1"/>
          </p:cNvSpPr>
          <p:nvPr>
            <p:ph type="body" sz="quarter" idx="4294967295"/>
          </p:nvPr>
        </p:nvSpPr>
        <p:spPr>
          <a:xfrm>
            <a:off x="6324600" y="7733551"/>
            <a:ext cx="1870256" cy="139439"/>
          </a:xfrm>
          <a:prstGeom prst="rect">
            <a:avLst/>
          </a:prstGeom>
        </p:spPr>
        <p:txBody>
          <a:bodyPr tIns="0" rIns="36000" bIns="0" anchor="ctr"/>
          <a:lstStyle>
            <a:lvl1pPr marL="0" marR="0" indent="0" algn="r" defTabSz="12216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fr-FR" sz="1200" dirty="0"/>
              <a:t>XXXXXXXX@chimie.ups-tls.fr</a:t>
            </a:r>
          </a:p>
        </p:txBody>
      </p:sp>
      <p:sp useBgFill="1">
        <p:nvSpPr>
          <p:cNvPr id="31" name="1 Marcador de texto"/>
          <p:cNvSpPr txBox="1">
            <a:spLocks/>
          </p:cNvSpPr>
          <p:nvPr/>
        </p:nvSpPr>
        <p:spPr>
          <a:xfrm>
            <a:off x="4560943" y="154174"/>
            <a:ext cx="4793128" cy="497334"/>
          </a:xfrm>
          <a:prstGeom prst="rect">
            <a:avLst/>
          </a:prstGeom>
        </p:spPr>
        <p:txBody>
          <a:bodyPr/>
          <a:lstStyle>
            <a:lvl1pPr marL="480050" indent="-480050" algn="l" defTabSz="12801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0110" indent="-400042" algn="l" defTabSz="12801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169" indent="-320034" algn="l" defTabSz="12801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36" indent="-320034" algn="l" defTabSz="12801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04" indent="-320034" algn="l" defTabSz="12801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371" indent="-320034" algn="l" defTabSz="12801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439" indent="-320034" algn="l" defTabSz="12801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506" indent="-320034" algn="l" defTabSz="12801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574" indent="-320034" algn="l" defTabSz="12801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2800" b="1" dirty="0">
                <a:solidFill>
                  <a:srgbClr val="002060"/>
                </a:solidFill>
                <a:latin typeface="Bahnschrift SemiBold" panose="020B0502040204020203" pitchFamily="34" charset="0"/>
              </a:rPr>
              <a:t>NOM Prénom</a:t>
            </a:r>
          </a:p>
        </p:txBody>
      </p:sp>
      <p:sp useBgFill="1">
        <p:nvSpPr>
          <p:cNvPr id="33" name="Text Box 17"/>
          <p:cNvSpPr txBox="1">
            <a:spLocks noChangeArrowheads="1"/>
          </p:cNvSpPr>
          <p:nvPr/>
        </p:nvSpPr>
        <p:spPr bwMode="auto">
          <a:xfrm>
            <a:off x="2149214" y="635886"/>
            <a:ext cx="7215561" cy="723275"/>
          </a:xfrm>
          <a:prstGeom prst="rect">
            <a:avLst/>
          </a:prstGeom>
          <a:ln>
            <a:noFill/>
          </a:ln>
        </p:spPr>
        <p:txBody>
          <a:bodyPr wrap="square" lIns="0" tIns="0" rIns="93868" bIns="0">
            <a:spAutoFit/>
          </a:bodyPr>
          <a:lstStyle>
            <a:lvl1pPr defTabSz="4165600" eaLnBrk="0" hangingPunct="0"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165600" eaLnBrk="0" hangingPunct="0"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165600" eaLnBrk="0" hangingPunct="0"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165600" eaLnBrk="0" hangingPunct="0"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165600" eaLnBrk="0" hangingPunct="0"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4165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4165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4165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4165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fr-FR" sz="2000" dirty="0">
                <a:solidFill>
                  <a:schemeClr val="tx2"/>
                </a:solidFill>
                <a:latin typeface="Bahnschrift SemiLight" panose="020B0502040204020203" pitchFamily="34" charset="0"/>
              </a:rPr>
              <a:t>Doctorant </a:t>
            </a:r>
            <a:r>
              <a:rPr lang="fr-F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Light" panose="020B0502040204020203" pitchFamily="34" charset="0"/>
              </a:rPr>
              <a:t>Sous la direction de Nom Prénom et Nom Prénom </a:t>
            </a:r>
            <a:r>
              <a:rPr lang="fr-FR" sz="1300" baseline="30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hnschrift SemiLight" panose="020B0502040204020203" pitchFamily="34" charset="0"/>
              </a:rPr>
              <a:t>a,b</a:t>
            </a:r>
            <a:endParaRPr lang="fr-FR" sz="1300" dirty="0">
              <a:solidFill>
                <a:schemeClr val="tx1">
                  <a:lumMod val="65000"/>
                  <a:lumOff val="35000"/>
                </a:schemeClr>
              </a:solidFill>
              <a:latin typeface="Bahnschrift SemiLight" panose="020B0502040204020203" pitchFamily="34" charset="0"/>
            </a:endParaRPr>
          </a:p>
          <a:p>
            <a:pPr algn="r" eaLnBrk="1" hangingPunct="1">
              <a:spcBef>
                <a:spcPct val="0"/>
              </a:spcBef>
            </a:pPr>
            <a:r>
              <a:rPr lang="fr-FR" sz="900" b="0" i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Ligh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fr-FR" sz="9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Ligh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 affiliation, exemple : Laboratoire de Génie Chimique,  Université de Toulouse,  CNRS, INPT, UPS,  Toulouse, France</a:t>
            </a:r>
          </a:p>
          <a:p>
            <a:pPr algn="r" eaLnBrk="1" hangingPunct="1">
              <a:spcBef>
                <a:spcPct val="0"/>
              </a:spcBef>
            </a:pPr>
            <a:r>
              <a:rPr lang="fr-FR" sz="900" b="0" i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Ligh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fr-FR" sz="9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Ligh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seconde affiliation (si nécessaire), exemple : CNRS, Laboratoire de Génie Chimique, Toulouse, France</a:t>
            </a:r>
          </a:p>
          <a:p>
            <a:pPr algn="r" eaLnBrk="1" hangingPunct="1">
              <a:spcBef>
                <a:spcPct val="0"/>
              </a:spcBef>
            </a:pPr>
            <a:endParaRPr lang="fr-FR" sz="900" b="0" i="1" dirty="0">
              <a:solidFill>
                <a:schemeClr val="tx1">
                  <a:lumMod val="65000"/>
                  <a:lumOff val="35000"/>
                </a:schemeClr>
              </a:solidFill>
              <a:latin typeface="Bahnschrift SemiLight" panose="020B05020402040202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2 Marcador de texto"/>
          <p:cNvSpPr txBox="1">
            <a:spLocks/>
          </p:cNvSpPr>
          <p:nvPr/>
        </p:nvSpPr>
        <p:spPr>
          <a:xfrm>
            <a:off x="304799" y="1921042"/>
            <a:ext cx="9044942" cy="382794"/>
          </a:xfrm>
          <a:prstGeom prst="rect">
            <a:avLst/>
          </a:prstGeom>
        </p:spPr>
        <p:txBody>
          <a:bodyPr anchor="ctr">
            <a:noAutofit/>
          </a:bodyPr>
          <a:lstStyle>
            <a:lvl1pPr marL="480050" indent="-480050" algn="l" defTabSz="12801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0110" indent="-400042" algn="l" defTabSz="12801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169" indent="-320034" algn="l" defTabSz="12801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36" indent="-320034" algn="l" defTabSz="12801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04" indent="-320034" algn="l" defTabSz="12801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371" indent="-320034" algn="l" defTabSz="12801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439" indent="-320034" algn="l" defTabSz="12801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506" indent="-320034" algn="l" defTabSz="12801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574" indent="-320034" algn="l" defTabSz="12801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800" b="1" dirty="0">
                <a:solidFill>
                  <a:srgbClr val="0070C0"/>
                </a:solidFill>
                <a:latin typeface="Bahnschrift SemiBold" panose="020B0502040204020203" pitchFamily="34" charset="0"/>
              </a:rPr>
              <a:t>Titre de la thèse</a:t>
            </a:r>
          </a:p>
        </p:txBody>
      </p:sp>
      <p:sp useBgFill="1">
        <p:nvSpPr>
          <p:cNvPr id="35" name="Rectangle 18"/>
          <p:cNvSpPr>
            <a:spLocks noChangeArrowheads="1"/>
          </p:cNvSpPr>
          <p:nvPr/>
        </p:nvSpPr>
        <p:spPr bwMode="auto">
          <a:xfrm>
            <a:off x="2126064" y="1246829"/>
            <a:ext cx="7215561" cy="440302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82966" bIns="41483"/>
          <a:lstStyle/>
          <a:p>
            <a:pPr marL="724393" algn="r" defTabSz="1018907" eaLnBrk="0" hangingPunct="0"/>
            <a:r>
              <a:rPr lang="fr-FR" sz="1200" b="1" kern="80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Thèse financée </a:t>
            </a:r>
            <a:r>
              <a:rPr lang="fr-FR" sz="1200" b="1" kern="8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par XXX pour la période du Jour Mois Année du Jour Mois Année et effectuée dans le </a:t>
            </a:r>
            <a:r>
              <a:rPr lang="fr-FR" sz="1200" b="1" kern="800" dirty="0">
                <a:solidFill>
                  <a:schemeClr val="accent6"/>
                </a:solidFill>
                <a:latin typeface="Bahnschrift SemiBold" panose="020B0502040204020203" pitchFamily="34" charset="0"/>
              </a:rPr>
              <a:t>département XXX </a:t>
            </a:r>
            <a:r>
              <a:rPr lang="fr-FR" sz="1200" b="1" kern="8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du LGC et le </a:t>
            </a:r>
            <a:r>
              <a:rPr lang="fr-FR" sz="1200" b="1" kern="800" dirty="0">
                <a:solidFill>
                  <a:schemeClr val="accent5"/>
                </a:solidFill>
                <a:latin typeface="Bahnschrift SemiBold" panose="020B0502040204020203" pitchFamily="34" charset="0"/>
              </a:rPr>
              <a:t>NOM de l’école doctorale</a:t>
            </a:r>
            <a:endParaRPr lang="fr-FR" sz="1400" b="1" i="1" kern="800" dirty="0">
              <a:solidFill>
                <a:schemeClr val="accent5"/>
              </a:solidFill>
              <a:latin typeface="Bahnschrift SemiBold" panose="020B0502040204020203" pitchFamily="34" charset="0"/>
              <a:ea typeface="ＭＳ Ｐゴシック" pitchFamily="34" charset="-12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4799" y="5640300"/>
            <a:ext cx="5672866" cy="1868091"/>
          </a:xfrm>
          <a:prstGeom prst="rect">
            <a:avLst/>
          </a:prstGeom>
          <a:solidFill>
            <a:schemeClr val="bg1">
              <a:lumMod val="9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177800"/>
            <a:r>
              <a:rPr lang="fr-FR" sz="1100" dirty="0">
                <a:solidFill>
                  <a:schemeClr val="tx1"/>
                </a:solidFill>
              </a:rPr>
              <a:t>Texte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04798" y="8549496"/>
            <a:ext cx="8153401" cy="2547188"/>
          </a:xfrm>
          <a:prstGeom prst="rect">
            <a:avLst/>
          </a:prstGeom>
          <a:solidFill>
            <a:schemeClr val="bg1">
              <a:lumMod val="9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177800"/>
            <a:r>
              <a:rPr lang="fr-FR" sz="1100" dirty="0">
                <a:solidFill>
                  <a:schemeClr val="tx1"/>
                </a:solidFill>
              </a:rPr>
              <a:t>Texte</a:t>
            </a:r>
          </a:p>
        </p:txBody>
      </p:sp>
      <p:pic>
        <p:nvPicPr>
          <p:cNvPr id="4" name="Image 3" descr="Key | Free Stock Photo | Illustration of a gold key | # 161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53" y="7608022"/>
            <a:ext cx="399704" cy="4026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137403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111</Words>
  <Application>Microsoft Office PowerPoint</Application>
  <PresentationFormat>A3 (297 x 420 mm)</PresentationFormat>
  <Paragraphs>20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9" baseType="lpstr">
      <vt:lpstr>ＭＳ Ｐゴシック</vt:lpstr>
      <vt:lpstr>Arial</vt:lpstr>
      <vt:lpstr>Bahnschrift SemiBold</vt:lpstr>
      <vt:lpstr>Bahnschrift SemiLight</vt:lpstr>
      <vt:lpstr>Calibri</vt:lpstr>
      <vt:lpstr>Tahoma</vt:lpstr>
      <vt:lpstr>Verdana</vt:lpstr>
      <vt:lpstr>Thème Office</vt:lpstr>
      <vt:lpstr>Présentation PowerPoint</vt:lpstr>
    </vt:vector>
  </TitlesOfParts>
  <Company>DSI-A7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Seyedmilad Mirabedin</dc:creator>
  <cp:lastModifiedBy>Nancy PRIOUX</cp:lastModifiedBy>
  <cp:revision>46</cp:revision>
  <dcterms:created xsi:type="dcterms:W3CDTF">2018-10-22T13:58:25Z</dcterms:created>
  <dcterms:modified xsi:type="dcterms:W3CDTF">2021-09-21T22:09:10Z</dcterms:modified>
</cp:coreProperties>
</file>