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601200" cy="12801600" type="A3"/>
  <p:notesSz cx="10234613" cy="14662150"/>
  <p:defaultTextStyle>
    <a:defPPr>
      <a:defRPr lang="en-US"/>
    </a:defPPr>
    <a:lvl1pPr marL="0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67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35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02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270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337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05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472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539" algn="l" defTabSz="128013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18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AC2"/>
    <a:srgbClr val="FCAAEC"/>
    <a:srgbClr val="D0F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D83A4-F639-4255-843F-EB94E4609AD0}" v="2" dt="2019-10-17T13:11:44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94628" autoAdjust="0"/>
  </p:normalViewPr>
  <p:slideViewPr>
    <p:cSldViewPr showGuides="1">
      <p:cViewPr>
        <p:scale>
          <a:sx n="144" d="100"/>
          <a:sy n="144" d="100"/>
        </p:scale>
        <p:origin x="-2268" y="-7856"/>
      </p:cViewPr>
      <p:guideLst>
        <p:guide orient="horz" pos="403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5" d="100"/>
          <a:sy n="45" d="100"/>
        </p:scale>
        <p:origin x="3466" y="63"/>
      </p:cViewPr>
      <p:guideLst>
        <p:guide orient="horz" pos="4618"/>
        <p:guide pos="32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VES Thomas (ENGIE SA)" userId="6d08a1fe-29a3-4276-b4dc-9e9966753a3c" providerId="ADAL" clId="{CA9D83A4-F639-4255-843F-EB94E4609AD0}"/>
    <pc:docChg chg="modMainMaster">
      <pc:chgData name="ESTEVES Thomas (ENGIE SA)" userId="6d08a1fe-29a3-4276-b4dc-9e9966753a3c" providerId="ADAL" clId="{CA9D83A4-F639-4255-843F-EB94E4609AD0}" dt="2019-10-17T13:11:59.130" v="3" actId="1076"/>
      <pc:docMkLst>
        <pc:docMk/>
      </pc:docMkLst>
      <pc:sldMasterChg chg="addSp delSp modSp">
        <pc:chgData name="ESTEVES Thomas (ENGIE SA)" userId="6d08a1fe-29a3-4276-b4dc-9e9966753a3c" providerId="ADAL" clId="{CA9D83A4-F639-4255-843F-EB94E4609AD0}" dt="2019-10-17T13:11:59.130" v="3" actId="1076"/>
        <pc:sldMasterMkLst>
          <pc:docMk/>
          <pc:sldMasterMk cId="1212157716" sldId="2147483648"/>
        </pc:sldMasterMkLst>
        <pc:picChg chg="del">
          <ac:chgData name="ESTEVES Thomas (ENGIE SA)" userId="6d08a1fe-29a3-4276-b4dc-9e9966753a3c" providerId="ADAL" clId="{CA9D83A4-F639-4255-843F-EB94E4609AD0}" dt="2019-10-17T13:11:44.959" v="2" actId="478"/>
          <ac:picMkLst>
            <pc:docMk/>
            <pc:sldMasterMk cId="1212157716" sldId="2147483648"/>
            <ac:picMk id="23" creationId="{00000000-0000-0000-0000-000000000000}"/>
          </ac:picMkLst>
        </pc:picChg>
        <pc:picChg chg="add mod">
          <ac:chgData name="ESTEVES Thomas (ENGIE SA)" userId="6d08a1fe-29a3-4276-b4dc-9e9966753a3c" providerId="ADAL" clId="{CA9D83A4-F639-4255-843F-EB94E4609AD0}" dt="2019-10-17T13:11:59.130" v="3" actId="1076"/>
          <ac:picMkLst>
            <pc:docMk/>
            <pc:sldMasterMk cId="1212157716" sldId="2147483648"/>
            <ac:picMk id="24" creationId="{B9677814-8ED1-4F06-9CB6-1DCD18E5A9A9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733108"/>
          </a:xfrm>
          <a:prstGeom prst="rect">
            <a:avLst/>
          </a:prstGeom>
        </p:spPr>
        <p:txBody>
          <a:bodyPr vert="horz" lIns="142262" tIns="71131" rIns="142262" bIns="71131" rtlCol="0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733108"/>
          </a:xfrm>
          <a:prstGeom prst="rect">
            <a:avLst/>
          </a:prstGeom>
        </p:spPr>
        <p:txBody>
          <a:bodyPr vert="horz" lIns="142262" tIns="71131" rIns="142262" bIns="71131" rtlCol="0"/>
          <a:lstStyle>
            <a:lvl1pPr algn="r">
              <a:defRPr sz="1900"/>
            </a:lvl1pPr>
          </a:lstStyle>
          <a:p>
            <a:fld id="{9CC179FD-A6EB-4918-9393-00C2859E63B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3926498"/>
            <a:ext cx="4434999" cy="733108"/>
          </a:xfrm>
          <a:prstGeom prst="rect">
            <a:avLst/>
          </a:prstGeom>
        </p:spPr>
        <p:txBody>
          <a:bodyPr vert="horz" lIns="142262" tIns="71131" rIns="142262" bIns="71131" rtlCol="0" anchor="b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7246" y="13926498"/>
            <a:ext cx="4434999" cy="733108"/>
          </a:xfrm>
          <a:prstGeom prst="rect">
            <a:avLst/>
          </a:prstGeom>
        </p:spPr>
        <p:txBody>
          <a:bodyPr vert="horz" lIns="142262" tIns="71131" rIns="142262" bIns="71131" rtlCol="0" anchor="b"/>
          <a:lstStyle>
            <a:lvl1pPr algn="r">
              <a:defRPr sz="1900"/>
            </a:lvl1pPr>
          </a:lstStyle>
          <a:p>
            <a:fld id="{FF73C113-0C3B-40B4-87E2-998EE2D6978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02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733108"/>
          </a:xfrm>
          <a:prstGeom prst="rect">
            <a:avLst/>
          </a:prstGeom>
        </p:spPr>
        <p:txBody>
          <a:bodyPr vert="horz" lIns="142262" tIns="71131" rIns="142262" bIns="71131" rtlCol="0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733108"/>
          </a:xfrm>
          <a:prstGeom prst="rect">
            <a:avLst/>
          </a:prstGeom>
        </p:spPr>
        <p:txBody>
          <a:bodyPr vert="horz" lIns="142262" tIns="71131" rIns="142262" bIns="71131" rtlCol="0"/>
          <a:lstStyle>
            <a:lvl1pPr algn="r">
              <a:defRPr sz="1900"/>
            </a:lvl1pPr>
          </a:lstStyle>
          <a:p>
            <a:fld id="{933291CF-FD85-4625-9DA9-F71AD9931A3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55938" y="1100138"/>
            <a:ext cx="4122737" cy="5497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2262" tIns="71131" rIns="142262" bIns="71131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23462" y="6964521"/>
            <a:ext cx="8187690" cy="6597968"/>
          </a:xfrm>
          <a:prstGeom prst="rect">
            <a:avLst/>
          </a:prstGeom>
        </p:spPr>
        <p:txBody>
          <a:bodyPr vert="horz" lIns="142262" tIns="71131" rIns="142262" bIns="7113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926498"/>
            <a:ext cx="4434999" cy="733108"/>
          </a:xfrm>
          <a:prstGeom prst="rect">
            <a:avLst/>
          </a:prstGeom>
        </p:spPr>
        <p:txBody>
          <a:bodyPr vert="horz" lIns="142262" tIns="71131" rIns="142262" bIns="71131" rtlCol="0" anchor="b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246" y="13926498"/>
            <a:ext cx="4434999" cy="733108"/>
          </a:xfrm>
          <a:prstGeom prst="rect">
            <a:avLst/>
          </a:prstGeom>
        </p:spPr>
        <p:txBody>
          <a:bodyPr vert="horz" lIns="142262" tIns="71131" rIns="142262" bIns="71131" rtlCol="0" anchor="b"/>
          <a:lstStyle>
            <a:lvl1pPr algn="r">
              <a:defRPr sz="1900"/>
            </a:lvl1pPr>
          </a:lstStyle>
          <a:p>
            <a:fld id="{7C5388F4-3D40-4B6B-AF25-7816538DCA7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40067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80135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920202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560270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200337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840405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480472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120539" algn="l" defTabSz="12801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388F4-3D40-4B6B-AF25-7816538DCA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13 Grupo"/>
          <p:cNvGrpSpPr/>
          <p:nvPr userDrawn="1"/>
        </p:nvGrpSpPr>
        <p:grpSpPr>
          <a:xfrm>
            <a:off x="289357" y="2783938"/>
            <a:ext cx="9543992" cy="340262"/>
            <a:chOff x="335983" y="2932149"/>
            <a:chExt cx="8569190" cy="288040"/>
          </a:xfrm>
        </p:grpSpPr>
        <p:sp>
          <p:nvSpPr>
            <p:cNvPr id="53" name="40 CuadroTexto"/>
            <p:cNvSpPr txBox="1"/>
            <p:nvPr userDrawn="1"/>
          </p:nvSpPr>
          <p:spPr>
            <a:xfrm>
              <a:off x="335983" y="2932149"/>
              <a:ext cx="8569190" cy="288040"/>
            </a:xfrm>
            <a:prstGeom prst="rect">
              <a:avLst/>
            </a:prstGeom>
            <a:noFill/>
          </p:spPr>
          <p:txBody>
            <a:bodyPr lIns="72000" tIns="0" rIns="0" bIns="0"/>
            <a:lstStyle>
              <a:lvl1pPr lvl="0" inden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lang="fr-FR" sz="2000" b="1" dirty="0" smtClean="0">
                  <a:solidFill>
                    <a:srgbClr val="002060"/>
                  </a:solidFill>
                </a:defRPr>
              </a:lvl1pPr>
              <a:lvl2pPr marL="992625" indent="-3817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lang="fr-FR" sz="4300" dirty="0" smtClean="0">
                  <a:solidFill>
                    <a:srgbClr val="002060"/>
                  </a:solidFill>
                </a:defRPr>
              </a:lvl2pPr>
              <a:lvl3pPr marL="1527116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lang="fr-FR" sz="4300" dirty="0" smtClean="0">
                  <a:solidFill>
                    <a:srgbClr val="002060"/>
                  </a:solidFill>
                </a:defRPr>
              </a:lvl3pPr>
              <a:lvl4pPr marL="2137961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lang="fr-FR" sz="4300" dirty="0" smtClean="0">
                  <a:solidFill>
                    <a:srgbClr val="002060"/>
                  </a:solidFill>
                </a:defRPr>
              </a:lvl4pPr>
              <a:lvl5pPr marL="2748808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lang="fr-FR" sz="4300" dirty="0" smtClean="0">
                  <a:solidFill>
                    <a:srgbClr val="002060"/>
                  </a:solidFill>
                </a:defRPr>
              </a:lvl5pPr>
              <a:lvl6pPr marL="3359655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6pPr>
              <a:lvl7pPr marL="3970500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7pPr>
              <a:lvl8pPr marL="4581347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8pPr>
              <a:lvl9pPr marL="5192192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9pPr>
            </a:lstStyle>
            <a:p>
              <a:pPr lvl="0">
                <a:spcBef>
                  <a:spcPts val="0"/>
                </a:spcBef>
              </a:pPr>
              <a:r>
                <a:rPr lang="en-US" sz="2000" baseline="0" noProof="0">
                  <a:latin typeface="Bahnschrift SemiBold" panose="020B0502040204020203" pitchFamily="34" charset="0"/>
                </a:rPr>
                <a:t>Context</a:t>
              </a:r>
            </a:p>
          </p:txBody>
        </p:sp>
        <p:grpSp>
          <p:nvGrpSpPr>
            <p:cNvPr id="54" name="41 Grupo"/>
            <p:cNvGrpSpPr/>
            <p:nvPr userDrawn="1"/>
          </p:nvGrpSpPr>
          <p:grpSpPr>
            <a:xfrm>
              <a:off x="1471523" y="3038711"/>
              <a:ext cx="848609" cy="108000"/>
              <a:chOff x="1595455" y="11752041"/>
              <a:chExt cx="848609" cy="108000"/>
            </a:xfrm>
          </p:grpSpPr>
          <p:sp>
            <p:nvSpPr>
              <p:cNvPr id="55" name="44 Conector"/>
              <p:cNvSpPr/>
              <p:nvPr userDrawn="1"/>
            </p:nvSpPr>
            <p:spPr>
              <a:xfrm>
                <a:off x="1595455" y="11752041"/>
                <a:ext cx="108000" cy="108000"/>
              </a:xfrm>
              <a:prstGeom prst="flowChartConnector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6" name="47 Conector"/>
              <p:cNvSpPr/>
              <p:nvPr userDrawn="1"/>
            </p:nvSpPr>
            <p:spPr>
              <a:xfrm>
                <a:off x="1743577" y="11752041"/>
                <a:ext cx="108000" cy="108000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7" name="49 Conector"/>
              <p:cNvSpPr/>
              <p:nvPr userDrawn="1"/>
            </p:nvSpPr>
            <p:spPr>
              <a:xfrm>
                <a:off x="1891696" y="11752041"/>
                <a:ext cx="108000" cy="108000"/>
              </a:xfrm>
              <a:prstGeom prst="flowChartConnector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50 Conector"/>
              <p:cNvSpPr/>
              <p:nvPr userDrawn="1"/>
            </p:nvSpPr>
            <p:spPr>
              <a:xfrm>
                <a:off x="2039819" y="11752041"/>
                <a:ext cx="108000" cy="108000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9" name="51 Conector"/>
              <p:cNvSpPr/>
              <p:nvPr userDrawn="1"/>
            </p:nvSpPr>
            <p:spPr>
              <a:xfrm>
                <a:off x="2187942" y="11752041"/>
                <a:ext cx="108000" cy="108000"/>
              </a:xfrm>
              <a:prstGeom prst="flowChartConnector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0" name="52 Conector"/>
              <p:cNvSpPr/>
              <p:nvPr userDrawn="1"/>
            </p:nvSpPr>
            <p:spPr>
              <a:xfrm>
                <a:off x="2336064" y="11752041"/>
                <a:ext cx="108000" cy="1080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70" name="13 Grupo"/>
          <p:cNvGrpSpPr/>
          <p:nvPr userDrawn="1"/>
        </p:nvGrpSpPr>
        <p:grpSpPr>
          <a:xfrm>
            <a:off x="297774" y="11340495"/>
            <a:ext cx="9544103" cy="370583"/>
            <a:chOff x="-1136257" y="2956448"/>
            <a:chExt cx="8569290" cy="313707"/>
          </a:xfrm>
        </p:grpSpPr>
        <p:sp>
          <p:nvSpPr>
            <p:cNvPr id="71" name="40 CuadroTexto"/>
            <p:cNvSpPr txBox="1"/>
            <p:nvPr userDrawn="1"/>
          </p:nvSpPr>
          <p:spPr>
            <a:xfrm>
              <a:off x="-1136257" y="2956448"/>
              <a:ext cx="8569290" cy="313707"/>
            </a:xfrm>
            <a:prstGeom prst="rect">
              <a:avLst/>
            </a:prstGeom>
            <a:noFill/>
          </p:spPr>
          <p:txBody>
            <a:bodyPr lIns="72000" tIns="0" rIns="0" bIns="0"/>
            <a:lstStyle>
              <a:lvl1pPr lvl="0" inden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lang="fr-FR" sz="2000" b="1" dirty="0" smtClean="0">
                  <a:solidFill>
                    <a:srgbClr val="002060"/>
                  </a:solidFill>
                </a:defRPr>
              </a:lvl1pPr>
              <a:lvl2pPr marL="992625" indent="-3817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lang="fr-FR" sz="4300" dirty="0" smtClean="0">
                  <a:solidFill>
                    <a:srgbClr val="002060"/>
                  </a:solidFill>
                </a:defRPr>
              </a:lvl2pPr>
              <a:lvl3pPr marL="1527116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lang="fr-FR" sz="4300" dirty="0" smtClean="0">
                  <a:solidFill>
                    <a:srgbClr val="002060"/>
                  </a:solidFill>
                </a:defRPr>
              </a:lvl3pPr>
              <a:lvl4pPr marL="2137961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lang="fr-FR" sz="4300" dirty="0" smtClean="0">
                  <a:solidFill>
                    <a:srgbClr val="002060"/>
                  </a:solidFill>
                </a:defRPr>
              </a:lvl4pPr>
              <a:lvl5pPr marL="2748808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lang="fr-FR" sz="4300" dirty="0" smtClean="0">
                  <a:solidFill>
                    <a:srgbClr val="002060"/>
                  </a:solidFill>
                </a:defRPr>
              </a:lvl5pPr>
              <a:lvl6pPr marL="3359655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6pPr>
              <a:lvl7pPr marL="3970500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7pPr>
              <a:lvl8pPr marL="4581347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8pPr>
              <a:lvl9pPr marL="5192192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9pPr>
            </a:lstStyle>
            <a:p>
              <a:pPr lvl="0">
                <a:spcBef>
                  <a:spcPts val="0"/>
                </a:spcBef>
              </a:pPr>
              <a:r>
                <a:rPr lang="en-US" sz="2000" baseline="0" noProof="0" dirty="0">
                  <a:latin typeface="Bahnschrift SemiBold" panose="020B0502040204020203" pitchFamily="34" charset="0"/>
                </a:rPr>
                <a:t>References</a:t>
              </a:r>
            </a:p>
          </p:txBody>
        </p:sp>
        <p:grpSp>
          <p:nvGrpSpPr>
            <p:cNvPr id="72" name="41 Grupo"/>
            <p:cNvGrpSpPr/>
            <p:nvPr userDrawn="1"/>
          </p:nvGrpSpPr>
          <p:grpSpPr>
            <a:xfrm>
              <a:off x="311612" y="3059303"/>
              <a:ext cx="848608" cy="108001"/>
              <a:chOff x="435544" y="11772633"/>
              <a:chExt cx="848608" cy="108001"/>
            </a:xfrm>
          </p:grpSpPr>
          <p:sp>
            <p:nvSpPr>
              <p:cNvPr id="73" name="44 Conector"/>
              <p:cNvSpPr/>
              <p:nvPr userDrawn="1"/>
            </p:nvSpPr>
            <p:spPr>
              <a:xfrm>
                <a:off x="435544" y="11772633"/>
                <a:ext cx="108000" cy="108000"/>
              </a:xfrm>
              <a:prstGeom prst="flowChartConnector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4" name="47 Conector"/>
              <p:cNvSpPr/>
              <p:nvPr userDrawn="1"/>
            </p:nvSpPr>
            <p:spPr>
              <a:xfrm>
                <a:off x="583666" y="11772634"/>
                <a:ext cx="108000" cy="108000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5" name="49 Conector"/>
              <p:cNvSpPr/>
              <p:nvPr userDrawn="1"/>
            </p:nvSpPr>
            <p:spPr>
              <a:xfrm>
                <a:off x="731787" y="11772634"/>
                <a:ext cx="108000" cy="108000"/>
              </a:xfrm>
              <a:prstGeom prst="flowChartConnector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" name="50 Conector"/>
              <p:cNvSpPr/>
              <p:nvPr userDrawn="1"/>
            </p:nvSpPr>
            <p:spPr>
              <a:xfrm>
                <a:off x="879909" y="11772634"/>
                <a:ext cx="108000" cy="108000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7" name="51 Conector"/>
              <p:cNvSpPr/>
              <p:nvPr userDrawn="1"/>
            </p:nvSpPr>
            <p:spPr>
              <a:xfrm>
                <a:off x="1028032" y="11772634"/>
                <a:ext cx="108000" cy="108000"/>
              </a:xfrm>
              <a:prstGeom prst="flowChartConnector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8" name="52 Conector"/>
              <p:cNvSpPr/>
              <p:nvPr userDrawn="1"/>
            </p:nvSpPr>
            <p:spPr>
              <a:xfrm>
                <a:off x="1176152" y="11772634"/>
                <a:ext cx="108000" cy="1080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98" name="13 Grupo"/>
          <p:cNvGrpSpPr/>
          <p:nvPr userDrawn="1"/>
        </p:nvGrpSpPr>
        <p:grpSpPr>
          <a:xfrm>
            <a:off x="237614" y="8153400"/>
            <a:ext cx="9544103" cy="370583"/>
            <a:chOff x="-1088170" y="2989857"/>
            <a:chExt cx="8569290" cy="313707"/>
          </a:xfrm>
        </p:grpSpPr>
        <p:grpSp>
          <p:nvGrpSpPr>
            <p:cNvPr id="100" name="41 Grupo"/>
            <p:cNvGrpSpPr/>
            <p:nvPr userDrawn="1"/>
          </p:nvGrpSpPr>
          <p:grpSpPr>
            <a:xfrm>
              <a:off x="1407562" y="3085151"/>
              <a:ext cx="848612" cy="108000"/>
              <a:chOff x="1531494" y="11798481"/>
              <a:chExt cx="848612" cy="108000"/>
            </a:xfrm>
          </p:grpSpPr>
          <p:sp>
            <p:nvSpPr>
              <p:cNvPr id="101" name="44 Conector"/>
              <p:cNvSpPr/>
              <p:nvPr userDrawn="1"/>
            </p:nvSpPr>
            <p:spPr>
              <a:xfrm>
                <a:off x="1531494" y="11798481"/>
                <a:ext cx="108000" cy="108000"/>
              </a:xfrm>
              <a:prstGeom prst="flowChartConnector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" name="47 Conector"/>
              <p:cNvSpPr/>
              <p:nvPr userDrawn="1"/>
            </p:nvSpPr>
            <p:spPr>
              <a:xfrm>
                <a:off x="1679616" y="11798481"/>
                <a:ext cx="108000" cy="108000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" name="49 Conector"/>
              <p:cNvSpPr/>
              <p:nvPr userDrawn="1"/>
            </p:nvSpPr>
            <p:spPr>
              <a:xfrm>
                <a:off x="1827736" y="11798481"/>
                <a:ext cx="108000" cy="108000"/>
              </a:xfrm>
              <a:prstGeom prst="flowChartConnector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4" name="50 Conector"/>
              <p:cNvSpPr/>
              <p:nvPr userDrawn="1"/>
            </p:nvSpPr>
            <p:spPr>
              <a:xfrm>
                <a:off x="1975859" y="11798481"/>
                <a:ext cx="108000" cy="108000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5" name="51 Conector"/>
              <p:cNvSpPr/>
              <p:nvPr userDrawn="1"/>
            </p:nvSpPr>
            <p:spPr>
              <a:xfrm>
                <a:off x="2123983" y="11798481"/>
                <a:ext cx="108000" cy="108000"/>
              </a:xfrm>
              <a:prstGeom prst="flowChartConnector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6" name="52 Conector"/>
              <p:cNvSpPr/>
              <p:nvPr userDrawn="1"/>
            </p:nvSpPr>
            <p:spPr>
              <a:xfrm>
                <a:off x="2272106" y="11798481"/>
                <a:ext cx="108000" cy="1080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99" name="40 CuadroTexto"/>
            <p:cNvSpPr txBox="1"/>
            <p:nvPr userDrawn="1"/>
          </p:nvSpPr>
          <p:spPr>
            <a:xfrm>
              <a:off x="-1088170" y="2989857"/>
              <a:ext cx="8569290" cy="313707"/>
            </a:xfrm>
            <a:prstGeom prst="rect">
              <a:avLst/>
            </a:prstGeom>
            <a:noFill/>
          </p:spPr>
          <p:txBody>
            <a:bodyPr lIns="72000" tIns="0" rIns="0" bIns="0"/>
            <a:lstStyle>
              <a:lvl1pPr lvl="0" inden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lang="fr-FR" sz="2000" b="1" dirty="0" smtClean="0">
                  <a:solidFill>
                    <a:srgbClr val="002060"/>
                  </a:solidFill>
                </a:defRPr>
              </a:lvl1pPr>
              <a:lvl2pPr marL="992625" indent="-3817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lang="fr-FR" sz="4300" dirty="0" smtClean="0">
                  <a:solidFill>
                    <a:srgbClr val="002060"/>
                  </a:solidFill>
                </a:defRPr>
              </a:lvl2pPr>
              <a:lvl3pPr marL="1527116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lang="fr-FR" sz="4300" dirty="0" smtClean="0">
                  <a:solidFill>
                    <a:srgbClr val="002060"/>
                  </a:solidFill>
                </a:defRPr>
              </a:lvl3pPr>
              <a:lvl4pPr marL="2137961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lang="fr-FR" sz="4300" dirty="0" smtClean="0">
                  <a:solidFill>
                    <a:srgbClr val="002060"/>
                  </a:solidFill>
                </a:defRPr>
              </a:lvl4pPr>
              <a:lvl5pPr marL="2748808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lang="fr-FR" sz="4300" dirty="0" smtClean="0">
                  <a:solidFill>
                    <a:srgbClr val="002060"/>
                  </a:solidFill>
                </a:defRPr>
              </a:lvl5pPr>
              <a:lvl6pPr marL="3359655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6pPr>
              <a:lvl7pPr marL="3970500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7pPr>
              <a:lvl8pPr marL="4581347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8pPr>
              <a:lvl9pPr marL="5192192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9pPr>
            </a:lstStyle>
            <a:p>
              <a:pPr lvl="0">
                <a:spcBef>
                  <a:spcPts val="0"/>
                </a:spcBef>
              </a:pPr>
              <a:r>
                <a:rPr lang="en-US" sz="2000" baseline="0" noProof="0" dirty="0">
                  <a:latin typeface="Bahnschrift SemiBold" panose="020B0502040204020203" pitchFamily="34" charset="0"/>
                </a:rPr>
                <a:t>Materials and methods </a:t>
              </a:r>
            </a:p>
          </p:txBody>
        </p:sp>
      </p:grpSp>
      <p:grpSp>
        <p:nvGrpSpPr>
          <p:cNvPr id="108" name="13 Grupo"/>
          <p:cNvGrpSpPr/>
          <p:nvPr userDrawn="1"/>
        </p:nvGrpSpPr>
        <p:grpSpPr>
          <a:xfrm>
            <a:off x="237725" y="5257800"/>
            <a:ext cx="9543992" cy="340262"/>
            <a:chOff x="194726" y="2948690"/>
            <a:chExt cx="8569190" cy="288040"/>
          </a:xfrm>
        </p:grpSpPr>
        <p:sp>
          <p:nvSpPr>
            <p:cNvPr id="109" name="40 CuadroTexto"/>
            <p:cNvSpPr txBox="1"/>
            <p:nvPr userDrawn="1"/>
          </p:nvSpPr>
          <p:spPr>
            <a:xfrm>
              <a:off x="194726" y="2948690"/>
              <a:ext cx="8569190" cy="288040"/>
            </a:xfrm>
            <a:prstGeom prst="rect">
              <a:avLst/>
            </a:prstGeom>
            <a:noFill/>
          </p:spPr>
          <p:txBody>
            <a:bodyPr lIns="72000" tIns="0" rIns="0" bIns="0"/>
            <a:lstStyle>
              <a:lvl1pPr lvl="0" inden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lang="fr-FR" sz="2000" b="1" dirty="0" smtClean="0">
                  <a:solidFill>
                    <a:srgbClr val="002060"/>
                  </a:solidFill>
                </a:defRPr>
              </a:lvl1pPr>
              <a:lvl2pPr marL="992625" indent="-3817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lang="fr-FR" sz="4300" dirty="0" smtClean="0">
                  <a:solidFill>
                    <a:srgbClr val="002060"/>
                  </a:solidFill>
                </a:defRPr>
              </a:lvl2pPr>
              <a:lvl3pPr marL="1527116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lang="fr-FR" sz="4300" dirty="0" smtClean="0">
                  <a:solidFill>
                    <a:srgbClr val="002060"/>
                  </a:solidFill>
                </a:defRPr>
              </a:lvl3pPr>
              <a:lvl4pPr marL="2137961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–"/>
                <a:defRPr lang="fr-FR" sz="4300" dirty="0" smtClean="0">
                  <a:solidFill>
                    <a:srgbClr val="002060"/>
                  </a:solidFill>
                </a:defRPr>
              </a:lvl4pPr>
              <a:lvl5pPr marL="2748808" indent="-305423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»"/>
                <a:defRPr lang="fr-FR" sz="4300" dirty="0" smtClean="0">
                  <a:solidFill>
                    <a:srgbClr val="002060"/>
                  </a:solidFill>
                </a:defRPr>
              </a:lvl5pPr>
              <a:lvl6pPr marL="3359655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6pPr>
              <a:lvl7pPr marL="3970500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7pPr>
              <a:lvl8pPr marL="4581347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8pPr>
              <a:lvl9pPr marL="5192192" indent="-305423">
                <a:spcBef>
                  <a:spcPct val="20000"/>
                </a:spcBef>
                <a:buFont typeface="Arial" pitchFamily="34" charset="0"/>
                <a:buChar char="•"/>
                <a:defRPr sz="2700"/>
              </a:lvl9pPr>
            </a:lstStyle>
            <a:p>
              <a:pPr lvl="0">
                <a:spcBef>
                  <a:spcPts val="0"/>
                </a:spcBef>
              </a:pPr>
              <a:r>
                <a:rPr lang="en-US" sz="2000" baseline="0" noProof="0" dirty="0">
                  <a:latin typeface="Bahnschrift SemiBold" panose="020B0502040204020203" pitchFamily="34" charset="0"/>
                </a:rPr>
                <a:t>Aims</a:t>
              </a:r>
            </a:p>
          </p:txBody>
        </p:sp>
        <p:grpSp>
          <p:nvGrpSpPr>
            <p:cNvPr id="110" name="41 Grupo"/>
            <p:cNvGrpSpPr/>
            <p:nvPr userDrawn="1"/>
          </p:nvGrpSpPr>
          <p:grpSpPr>
            <a:xfrm>
              <a:off x="1527271" y="3043871"/>
              <a:ext cx="848609" cy="108000"/>
              <a:chOff x="1651203" y="11757201"/>
              <a:chExt cx="848609" cy="108000"/>
            </a:xfrm>
          </p:grpSpPr>
          <p:sp>
            <p:nvSpPr>
              <p:cNvPr id="111" name="44 Conector"/>
              <p:cNvSpPr/>
              <p:nvPr userDrawn="1"/>
            </p:nvSpPr>
            <p:spPr>
              <a:xfrm>
                <a:off x="1651203" y="11757201"/>
                <a:ext cx="108000" cy="108000"/>
              </a:xfrm>
              <a:prstGeom prst="flowChartConnector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2" name="47 Conector"/>
              <p:cNvSpPr/>
              <p:nvPr userDrawn="1"/>
            </p:nvSpPr>
            <p:spPr>
              <a:xfrm>
                <a:off x="1799325" y="11757201"/>
                <a:ext cx="108000" cy="108000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3" name="49 Conector"/>
              <p:cNvSpPr/>
              <p:nvPr userDrawn="1"/>
            </p:nvSpPr>
            <p:spPr>
              <a:xfrm>
                <a:off x="1947445" y="11757201"/>
                <a:ext cx="108000" cy="108000"/>
              </a:xfrm>
              <a:prstGeom prst="flowChartConnector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4" name="50 Conector"/>
              <p:cNvSpPr/>
              <p:nvPr userDrawn="1"/>
            </p:nvSpPr>
            <p:spPr>
              <a:xfrm>
                <a:off x="2095568" y="11757201"/>
                <a:ext cx="108000" cy="108000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5" name="51 Conector"/>
              <p:cNvSpPr/>
              <p:nvPr userDrawn="1"/>
            </p:nvSpPr>
            <p:spPr>
              <a:xfrm>
                <a:off x="2243690" y="11757201"/>
                <a:ext cx="108000" cy="108000"/>
              </a:xfrm>
              <a:prstGeom prst="flowChartConnector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6" name="52 Conector"/>
              <p:cNvSpPr/>
              <p:nvPr userDrawn="1"/>
            </p:nvSpPr>
            <p:spPr>
              <a:xfrm>
                <a:off x="2391812" y="11757201"/>
                <a:ext cx="108000" cy="1080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118" name="12 CuadroTexto"/>
          <p:cNvSpPr txBox="1"/>
          <p:nvPr userDrawn="1"/>
        </p:nvSpPr>
        <p:spPr>
          <a:xfrm>
            <a:off x="6477000" y="6830931"/>
            <a:ext cx="2971800" cy="1170069"/>
          </a:xfrm>
          <a:prstGeom prst="round1Rect">
            <a:avLst/>
          </a:prstGeom>
          <a:solidFill>
            <a:srgbClr val="AC9AC2">
              <a:alpha val="27843"/>
            </a:srgbClr>
          </a:solidFill>
          <a:ln>
            <a:noFill/>
            <a:prstDash val="lgDashDotDot"/>
          </a:ln>
          <a:effectLst/>
        </p:spPr>
        <p:txBody>
          <a:bodyPr/>
          <a:lstStyle>
            <a:lvl1pPr lvl="0" inden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lang="fr-FR" sz="2000" b="1" dirty="0" smtClean="0">
                <a:solidFill>
                  <a:srgbClr val="002060"/>
                </a:solidFill>
              </a:defRPr>
            </a:lvl1pPr>
            <a:lvl2pPr marL="992625" indent="-3817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lang="fr-FR" sz="4300" dirty="0" smtClean="0">
                <a:solidFill>
                  <a:srgbClr val="002060"/>
                </a:solidFill>
              </a:defRPr>
            </a:lvl2pPr>
            <a:lvl3pPr marL="1527116" indent="-305423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fr-FR" sz="4300" dirty="0" smtClean="0">
                <a:solidFill>
                  <a:srgbClr val="002060"/>
                </a:solidFill>
              </a:defRPr>
            </a:lvl3pPr>
            <a:lvl4pPr marL="2137961" indent="-305423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lang="fr-FR" sz="4300" dirty="0" smtClean="0">
                <a:solidFill>
                  <a:srgbClr val="002060"/>
                </a:solidFill>
              </a:defRPr>
            </a:lvl4pPr>
            <a:lvl5pPr marL="2748808" indent="-305423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lang="fr-FR" sz="4300" dirty="0" smtClean="0">
                <a:solidFill>
                  <a:srgbClr val="002060"/>
                </a:solidFill>
              </a:defRPr>
            </a:lvl5pPr>
            <a:lvl6pPr marL="3359655" indent="-305423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70500" indent="-305423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81347" indent="-305423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92192" indent="-305423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lvl="0" algn="ctr">
              <a:spcBef>
                <a:spcPts val="0"/>
              </a:spcBef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0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75">
                        <a14:foregroundMark x1="3958" y1="47475" x2="48750" y2="6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903225"/>
            <a:ext cx="288000" cy="237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7" descr="Teléfono, Icono, Receptor, Auricular, Volumen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248" y="7279118"/>
            <a:ext cx="198000" cy="2736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1" descr="Signo, Electrónico, Símbolo, Envolvente, Enviado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96" y="7690359"/>
            <a:ext cx="215104" cy="1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8686800" y="6897129"/>
            <a:ext cx="0" cy="105098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8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ond Ã©cran chimie"/>
          <p:cNvPicPr>
            <a:picLocks noChangeAspect="1" noChangeArrowheads="1"/>
          </p:cNvPicPr>
          <p:nvPr userDrawn="1"/>
        </p:nvPicPr>
        <p:blipFill rotWithShape="1">
          <a:blip r:embed="rId3">
            <a:lum contras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22180" b="58889"/>
          <a:stretch/>
        </p:blipFill>
        <p:spPr bwMode="auto">
          <a:xfrm rot="5400000">
            <a:off x="2416965" y="2771099"/>
            <a:ext cx="9962134" cy="4406335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3"/>
            <a:ext cx="9601200" cy="1278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2" descr="Image result for fond Ã©cran chimie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22180" b="58889"/>
          <a:stretch/>
        </p:blipFill>
        <p:spPr bwMode="auto">
          <a:xfrm rot="10800000" flipH="1">
            <a:off x="-1" y="9067800"/>
            <a:ext cx="8633883" cy="3733798"/>
          </a:xfrm>
          <a:prstGeom prst="rect">
            <a:avLst/>
          </a:prstGeom>
          <a:ln>
            <a:noFill/>
          </a:ln>
          <a:effectLst>
            <a:reflection blurRad="317500" stA="45000" endPos="65000" dist="50800" dir="5400000" sy="-100000" algn="bl" rotWithShape="0"/>
          </a:effectLst>
        </p:spPr>
      </p:pic>
      <p:pic>
        <p:nvPicPr>
          <p:cNvPr id="14" name="Picture 7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" y="81398"/>
            <a:ext cx="1283479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8633882" y="7924800"/>
            <a:ext cx="967318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Image result for cnrs logo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08" y="11860540"/>
            <a:ext cx="6985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Image result for universite de toulouse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312" y="10023972"/>
            <a:ext cx="72149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Image result for INP toulouse logo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508" y="11230800"/>
            <a:ext cx="6191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8"/>
          <p:cNvGrpSpPr>
            <a:grpSpLocks noChangeAspect="1"/>
          </p:cNvGrpSpPr>
          <p:nvPr userDrawn="1"/>
        </p:nvGrpSpPr>
        <p:grpSpPr bwMode="auto">
          <a:xfrm>
            <a:off x="8783754" y="9442584"/>
            <a:ext cx="702609" cy="424800"/>
            <a:chOff x="102703086" y="103254629"/>
            <a:chExt cx="1654628" cy="1001486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02703086" y="103254629"/>
              <a:ext cx="1654628" cy="10014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" name="Picture 10" descr="Image may contain: tex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72815" y="103329990"/>
              <a:ext cx="1555844" cy="860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Image 22"/>
          <p:cNvPicPr>
            <a:picLocks noChangeAspect="1"/>
          </p:cNvPicPr>
          <p:nvPr userDrawn="1"/>
        </p:nvPicPr>
        <p:blipFill rotWithShape="1">
          <a:blip r:embed="rId12"/>
          <a:srcRect l="24391" t="12332" r="3002" b="27519"/>
          <a:stretch/>
        </p:blipFill>
        <p:spPr>
          <a:xfrm>
            <a:off x="8847909" y="8742704"/>
            <a:ext cx="591570" cy="63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5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280135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50" indent="-480050" algn="l" defTabSz="1280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10" indent="-400042" algn="l" defTabSz="1280135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9" indent="-320034" algn="l" defTabSz="1280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36" indent="-320034" algn="l" defTabSz="12801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04" indent="-320034" algn="l" defTabSz="1280135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371" indent="-320034" algn="l" defTabSz="1280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439" indent="-320034" algn="l" defTabSz="1280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506" indent="-320034" algn="l" defTabSz="1280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574" indent="-320034" algn="l" defTabSz="1280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7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35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02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270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337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05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472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539" algn="l" defTabSz="128013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506363" y="3130108"/>
            <a:ext cx="2822723" cy="326254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38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b="5342"/>
          <a:stretch>
            <a:fillRect/>
          </a:stretch>
        </p:blipFill>
        <p:spPr>
          <a:xfrm rot="732581">
            <a:off x="6260167" y="5671420"/>
            <a:ext cx="1439862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Box 3352"/>
          <p:cNvSpPr txBox="1">
            <a:spLocks noChangeArrowheads="1"/>
          </p:cNvSpPr>
          <p:nvPr/>
        </p:nvSpPr>
        <p:spPr bwMode="auto">
          <a:xfrm rot="180000">
            <a:off x="628690" y="7891914"/>
            <a:ext cx="1953258" cy="2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461" tIns="40728" rIns="81461" bIns="40728">
            <a:spAutoFit/>
          </a:bodyPr>
          <a:lstStyle>
            <a:lvl1pPr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Emulsion</a:t>
            </a:r>
            <a:endParaRPr lang="en-US" sz="1200" u="sng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Box 3352"/>
          <p:cNvSpPr txBox="1">
            <a:spLocks noChangeArrowheads="1"/>
          </p:cNvSpPr>
          <p:nvPr/>
        </p:nvSpPr>
        <p:spPr bwMode="auto">
          <a:xfrm rot="10620000" flipV="1">
            <a:off x="3703086" y="7605834"/>
            <a:ext cx="1931341" cy="2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461" tIns="40728" rIns="81461" bIns="40728">
            <a:spAutoFit/>
          </a:bodyPr>
          <a:lstStyle>
            <a:lvl1pPr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dirty="0">
                <a:solidFill>
                  <a:srgbClr val="993366"/>
                </a:solidFill>
                <a:latin typeface="Verdana" pitchFamily="34" charset="0"/>
              </a:rPr>
              <a:t>Health</a:t>
            </a:r>
          </a:p>
        </p:txBody>
      </p:sp>
      <p:sp>
        <p:nvSpPr>
          <p:cNvPr id="16" name="Text Box 3352"/>
          <p:cNvSpPr txBox="1">
            <a:spLocks noChangeArrowheads="1"/>
          </p:cNvSpPr>
          <p:nvPr/>
        </p:nvSpPr>
        <p:spPr bwMode="auto">
          <a:xfrm rot="180000">
            <a:off x="3586828" y="7891914"/>
            <a:ext cx="1208904" cy="2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461" tIns="40728" rIns="81461" bIns="40728">
            <a:spAutoFit/>
          </a:bodyPr>
          <a:lstStyle>
            <a:lvl1pPr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Distillation</a:t>
            </a:r>
          </a:p>
        </p:txBody>
      </p:sp>
      <p:sp>
        <p:nvSpPr>
          <p:cNvPr id="17" name="Text Box 3352"/>
          <p:cNvSpPr txBox="1">
            <a:spLocks noChangeArrowheads="1"/>
          </p:cNvSpPr>
          <p:nvPr/>
        </p:nvSpPr>
        <p:spPr bwMode="auto">
          <a:xfrm rot="180000">
            <a:off x="1669729" y="7891914"/>
            <a:ext cx="2464441" cy="2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461" tIns="40728" rIns="81461" bIns="40728">
            <a:spAutoFit/>
          </a:bodyPr>
          <a:lstStyle>
            <a:lvl1pPr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Protein</a:t>
            </a:r>
            <a:endParaRPr lang="en-US" sz="900" u="sng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Box 3352"/>
          <p:cNvSpPr txBox="1">
            <a:spLocks noChangeArrowheads="1"/>
          </p:cNvSpPr>
          <p:nvPr/>
        </p:nvSpPr>
        <p:spPr bwMode="auto">
          <a:xfrm rot="-180000">
            <a:off x="2702249" y="7605835"/>
            <a:ext cx="1431212" cy="2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461" tIns="40728" rIns="81461" bIns="40728">
            <a:spAutoFit/>
          </a:bodyPr>
          <a:lstStyle>
            <a:lvl1pPr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Stabilisation</a:t>
            </a:r>
            <a:endParaRPr lang="en-US"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 Box 3352"/>
          <p:cNvSpPr txBox="1">
            <a:spLocks noChangeArrowheads="1"/>
          </p:cNvSpPr>
          <p:nvPr/>
        </p:nvSpPr>
        <p:spPr bwMode="auto">
          <a:xfrm rot="-180000">
            <a:off x="997205" y="7605835"/>
            <a:ext cx="2376330" cy="2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461" tIns="40728" rIns="81461" bIns="40728">
            <a:spAutoFit/>
          </a:bodyPr>
          <a:lstStyle>
            <a:lvl1pPr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Hydrocolloïds</a:t>
            </a:r>
            <a:endParaRPr lang="en-US" sz="1100" dirty="0">
              <a:solidFill>
                <a:srgbClr val="FF99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6527020" y="6931504"/>
            <a:ext cx="1764055" cy="22769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spcBef>
                <a:spcPts val="0"/>
              </a:spcBef>
              <a:buNone/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 sz="1200" dirty="0"/>
              <a:t>Site + Office n°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6506363" y="7368952"/>
            <a:ext cx="1801645" cy="139439"/>
          </a:xfrm>
          <a:prstGeom prst="rect">
            <a:avLst/>
          </a:prstGeom>
        </p:spPr>
        <p:txBody>
          <a:bodyPr tIns="0" rIns="36000" bIns="0" anchor="ctr"/>
          <a:lstStyle>
            <a:lvl1pPr marL="0" marR="0" indent="0" algn="r" defTabSz="1221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r" defTabSz="1221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r-FR" sz="1200" dirty="0"/>
              <a:t>0X XX </a:t>
            </a:r>
            <a:r>
              <a:rPr lang="fr-FR" sz="1200" dirty="0" err="1"/>
              <a:t>XX</a:t>
            </a:r>
            <a:r>
              <a:rPr lang="fr-FR" sz="1200" dirty="0"/>
              <a:t> </a:t>
            </a:r>
            <a:r>
              <a:rPr lang="fr-FR" sz="1200" dirty="0" err="1"/>
              <a:t>XX</a:t>
            </a:r>
            <a:r>
              <a:rPr lang="fr-FR" sz="1200" dirty="0"/>
              <a:t> </a:t>
            </a:r>
            <a:r>
              <a:rPr lang="fr-FR" sz="1200" dirty="0" err="1"/>
              <a:t>XX</a:t>
            </a:r>
            <a:endParaRPr lang="fr-FR" sz="1200" dirty="0"/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6324600" y="7733551"/>
            <a:ext cx="1870256" cy="139439"/>
          </a:xfrm>
          <a:prstGeom prst="rect">
            <a:avLst/>
          </a:prstGeom>
        </p:spPr>
        <p:txBody>
          <a:bodyPr tIns="0" rIns="36000" bIns="0" anchor="ctr"/>
          <a:lstStyle>
            <a:lvl1pPr marL="0" marR="0" indent="0" algn="r" defTabSz="1221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 sz="1200" dirty="0"/>
              <a:t>XXXXXXXX@chimie.ups-tls.fr</a:t>
            </a:r>
          </a:p>
        </p:txBody>
      </p:sp>
      <p:sp useBgFill="1">
        <p:nvSpPr>
          <p:cNvPr id="31" name="1 Marcador de texto"/>
          <p:cNvSpPr txBox="1">
            <a:spLocks/>
          </p:cNvSpPr>
          <p:nvPr/>
        </p:nvSpPr>
        <p:spPr>
          <a:xfrm>
            <a:off x="4560943" y="154174"/>
            <a:ext cx="4793128" cy="497334"/>
          </a:xfrm>
          <a:prstGeom prst="rect">
            <a:avLst/>
          </a:prstGeom>
        </p:spPr>
        <p:txBody>
          <a:bodyPr/>
          <a:lstStyle>
            <a:lvl1pPr marL="480050" indent="-480050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10" indent="-400042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169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36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04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371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439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506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574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28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Full </a:t>
            </a:r>
            <a:r>
              <a:rPr lang="es-ES" sz="2800" b="1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Name</a:t>
            </a:r>
            <a:endParaRPr lang="es-ES" sz="28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 useBgFill="1"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2149214" y="635886"/>
            <a:ext cx="7215561" cy="723275"/>
          </a:xfrm>
          <a:prstGeom prst="rect">
            <a:avLst/>
          </a:prstGeom>
          <a:ln>
            <a:noFill/>
          </a:ln>
        </p:spPr>
        <p:txBody>
          <a:bodyPr wrap="square" lIns="0" tIns="0" rIns="93868" bIns="0">
            <a:spAutoFit/>
          </a:bodyPr>
          <a:lstStyle>
            <a:lvl1pPr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165600" eaLnBrk="0" hangingPunct="0"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165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Bahnschrift SemiBold" panose="020B0502040204020203" pitchFamily="34" charset="0"/>
              </a:rPr>
              <a:t>PhD student</a:t>
            </a:r>
            <a:r>
              <a:rPr lang="en-US" sz="2000" dirty="0">
                <a:solidFill>
                  <a:srgbClr val="FF99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under the supervision of Name LAST NAME and Name LAST NAME</a:t>
            </a:r>
            <a:r>
              <a:rPr lang="en-GB" sz="13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</a:rPr>
              <a:t>a,b</a:t>
            </a: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  <a:latin typeface="Bahnschrift SemiLight" panose="020B0502040204020203" pitchFamily="34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fr-FR" sz="900" b="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FR" sz="9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affiliation, </a:t>
            </a:r>
            <a:r>
              <a:rPr lang="fr-FR" sz="9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r>
              <a:rPr lang="fr-FR" sz="9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Laboratoire de Génie Chimique,  Université de Toulouse,  CNRS, INPT, UPS,  Toulouse, France</a:t>
            </a:r>
          </a:p>
          <a:p>
            <a:pPr algn="r" eaLnBrk="1" hangingPunct="1">
              <a:spcBef>
                <a:spcPct val="0"/>
              </a:spcBef>
            </a:pPr>
            <a:r>
              <a:rPr lang="fr-FR" sz="900" b="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fr-FR" sz="9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second affiliation (if </a:t>
            </a:r>
            <a:r>
              <a:rPr lang="fr-FR" sz="9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necessary</a:t>
            </a:r>
            <a:r>
              <a:rPr lang="fr-FR" sz="9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fr-FR" sz="9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r>
              <a:rPr lang="fr-FR" sz="9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CNRS, Laboratoire de Génie Chimique, Toulouse, France</a:t>
            </a:r>
            <a:endParaRPr lang="es-ES" sz="900" b="0" i="1" dirty="0">
              <a:solidFill>
                <a:schemeClr val="tx1">
                  <a:lumMod val="65000"/>
                  <a:lumOff val="35000"/>
                </a:schemeClr>
              </a:solidFill>
              <a:latin typeface="Bahnschrift SemiLigh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eaLnBrk="1" hangingPunct="1">
              <a:spcBef>
                <a:spcPct val="0"/>
              </a:spcBef>
            </a:pPr>
            <a:endParaRPr lang="fr-FR" sz="900" b="0" i="1" dirty="0">
              <a:solidFill>
                <a:schemeClr val="tx1">
                  <a:lumMod val="65000"/>
                  <a:lumOff val="35000"/>
                </a:schemeClr>
              </a:solidFill>
              <a:latin typeface="Bahnschrift SemiLigh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2 Marcador de texto"/>
          <p:cNvSpPr txBox="1">
            <a:spLocks/>
          </p:cNvSpPr>
          <p:nvPr/>
        </p:nvSpPr>
        <p:spPr>
          <a:xfrm>
            <a:off x="304799" y="1921042"/>
            <a:ext cx="9044942" cy="3827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480050" indent="-480050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10" indent="-400042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169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36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04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371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439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506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574" indent="-320034" algn="l" defTabSz="12801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Thesis title</a:t>
            </a:r>
          </a:p>
        </p:txBody>
      </p:sp>
      <p:sp useBgFill="1">
        <p:nvSpPr>
          <p:cNvPr id="35" name="Rectangle 18"/>
          <p:cNvSpPr>
            <a:spLocks noChangeArrowheads="1"/>
          </p:cNvSpPr>
          <p:nvPr/>
        </p:nvSpPr>
        <p:spPr bwMode="auto">
          <a:xfrm>
            <a:off x="2126064" y="1246829"/>
            <a:ext cx="7215561" cy="440302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966" bIns="41483"/>
          <a:lstStyle/>
          <a:p>
            <a:pPr marL="724393" algn="r" defTabSz="1018907" eaLnBrk="0" hangingPunct="0"/>
            <a:r>
              <a:rPr lang="en-US" sz="1200" b="1" kern="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Thesis funded for the period DAY MONTH YEAR to DAY MONTH YEAR by day year</a:t>
            </a:r>
            <a:r>
              <a:rPr lang="fr-FR" sz="1200" b="1" kern="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en-US" sz="1200" b="1" kern="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and performed in the </a:t>
            </a:r>
            <a:r>
              <a:rPr lang="en-US" sz="1200" b="1" kern="800" dirty="0">
                <a:solidFill>
                  <a:schemeClr val="accent6"/>
                </a:solidFill>
                <a:latin typeface="Bahnschrift SemiBold" panose="020B0502040204020203" pitchFamily="34" charset="0"/>
              </a:rPr>
              <a:t>NAME of LGC DEPARTMENT</a:t>
            </a:r>
            <a:r>
              <a:rPr lang="en-US" sz="1200" b="1" kern="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and the </a:t>
            </a:r>
            <a:r>
              <a:rPr lang="en-US" sz="1200" b="1" kern="800" dirty="0">
                <a:solidFill>
                  <a:schemeClr val="accent5"/>
                </a:solidFill>
                <a:latin typeface="Bahnschrift SemiBold" panose="020B0502040204020203" pitchFamily="34" charset="0"/>
              </a:rPr>
              <a:t>GRADUATE SCHOOL NAME</a:t>
            </a:r>
            <a:endParaRPr lang="fr-FR" sz="1200" b="1" kern="800" dirty="0">
              <a:solidFill>
                <a:schemeClr val="accent5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Image 3" descr="Key | Free Stock Photo | Illustration of a gold key | # 16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3" y="7608022"/>
            <a:ext cx="399704" cy="40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Rectangle 27"/>
          <p:cNvSpPr/>
          <p:nvPr/>
        </p:nvSpPr>
        <p:spPr>
          <a:xfrm>
            <a:off x="304798" y="8549496"/>
            <a:ext cx="8153401" cy="2547188"/>
          </a:xfrm>
          <a:prstGeom prst="rect">
            <a:avLst/>
          </a:pr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177800"/>
            <a:r>
              <a:rPr lang="en-GB" sz="11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798" y="11702983"/>
            <a:ext cx="8153402" cy="946217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indent="182563"/>
            <a:r>
              <a:rPr lang="en-US" sz="1200" dirty="0"/>
              <a:t>Text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4800" y="3134994"/>
            <a:ext cx="5672866" cy="1828800"/>
          </a:xfrm>
          <a:prstGeom prst="rect">
            <a:avLst/>
          </a:pr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177800"/>
            <a:r>
              <a:rPr lang="en-GB" sz="11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4799" y="5640300"/>
            <a:ext cx="5672866" cy="1868091"/>
          </a:xfrm>
          <a:prstGeom prst="rect">
            <a:avLst/>
          </a:pr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177800"/>
            <a:r>
              <a:rPr lang="en-GB" sz="1100" dirty="0">
                <a:solidFill>
                  <a:schemeClr val="tx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13740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110</Words>
  <Application>Microsoft Office PowerPoint</Application>
  <PresentationFormat>A3 (297 x 420 mm)</PresentationFormat>
  <Paragraphs>20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Bahnschrift SemiBold</vt:lpstr>
      <vt:lpstr>Bahnschrift SemiLight</vt:lpstr>
      <vt:lpstr>Calibri</vt:lpstr>
      <vt:lpstr>Tahoma</vt:lpstr>
      <vt:lpstr>Verdana</vt:lpstr>
      <vt:lpstr>Thème Office</vt:lpstr>
      <vt:lpstr>Présentation PowerPoint</vt:lpstr>
    </vt:vector>
  </TitlesOfParts>
  <Company>DSI-A7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Seyedmilad Mirabedin</dc:creator>
  <cp:lastModifiedBy>Nancy PRIOUX</cp:lastModifiedBy>
  <cp:revision>35</cp:revision>
  <dcterms:created xsi:type="dcterms:W3CDTF">2018-10-22T13:58:25Z</dcterms:created>
  <dcterms:modified xsi:type="dcterms:W3CDTF">2021-09-21T22:10:25Z</dcterms:modified>
</cp:coreProperties>
</file>