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375E"/>
    <a:srgbClr val="5A4573"/>
    <a:srgbClr val="B2E0D8"/>
    <a:srgbClr val="8CD0C5"/>
    <a:srgbClr val="3A8329"/>
    <a:srgbClr val="479E32"/>
    <a:srgbClr val="030D71"/>
    <a:srgbClr val="020B5E"/>
    <a:srgbClr val="481F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5F1E6E-1A1A-4979-B431-E91B0C8041BA}" v="28" dt="2019-10-17T13:11:05.0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>
        <p:scale>
          <a:sx n="64" d="100"/>
          <a:sy n="64" d="100"/>
        </p:scale>
        <p:origin x="1340" y="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04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6/11/relationships/changesInfo" Target="changesInfos/changesInfo1.xml"/><Relationship Id="rId5" Type="http://schemas.openxmlformats.org/officeDocument/2006/relationships/handoutMaster" Target="handoutMasters/handoutMaster1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STEVES Thomas (ENGIE SA)" userId="6d08a1fe-29a3-4276-b4dc-9e9966753a3c" providerId="ADAL" clId="{5F5F1E6E-1A1A-4979-B431-E91B0C8041BA}"/>
    <pc:docChg chg="undo modMainMaster">
      <pc:chgData name="ESTEVES Thomas (ENGIE SA)" userId="6d08a1fe-29a3-4276-b4dc-9e9966753a3c" providerId="ADAL" clId="{5F5F1E6E-1A1A-4979-B431-E91B0C8041BA}" dt="2019-10-17T13:11:05.021" v="49"/>
      <pc:docMkLst>
        <pc:docMk/>
      </pc:docMkLst>
      <pc:sldMasterChg chg="modSldLayout">
        <pc:chgData name="ESTEVES Thomas (ENGIE SA)" userId="6d08a1fe-29a3-4276-b4dc-9e9966753a3c" providerId="ADAL" clId="{5F5F1E6E-1A1A-4979-B431-E91B0C8041BA}" dt="2019-10-17T13:11:05.021" v="49"/>
        <pc:sldMasterMkLst>
          <pc:docMk/>
          <pc:sldMasterMk cId="2462885099" sldId="2147483654"/>
        </pc:sldMasterMkLst>
        <pc:sldLayoutChg chg="addSp delSp modSp">
          <pc:chgData name="ESTEVES Thomas (ENGIE SA)" userId="6d08a1fe-29a3-4276-b4dc-9e9966753a3c" providerId="ADAL" clId="{5F5F1E6E-1A1A-4979-B431-E91B0C8041BA}" dt="2019-10-17T13:09:24.786" v="12" actId="1076"/>
          <pc:sldLayoutMkLst>
            <pc:docMk/>
            <pc:sldMasterMk cId="2462885099" sldId="2147483654"/>
            <pc:sldLayoutMk cId="2152980312" sldId="2147483655"/>
          </pc:sldLayoutMkLst>
          <pc:picChg chg="add del mod">
            <ac:chgData name="ESTEVES Thomas (ENGIE SA)" userId="6d08a1fe-29a3-4276-b4dc-9e9966753a3c" providerId="ADAL" clId="{5F5F1E6E-1A1A-4979-B431-E91B0C8041BA}" dt="2019-10-17T13:08:35.616" v="2"/>
            <ac:picMkLst>
              <pc:docMk/>
              <pc:sldMasterMk cId="2462885099" sldId="2147483654"/>
              <pc:sldLayoutMk cId="2152980312" sldId="2147483655"/>
              <ac:picMk id="5" creationId="{CC1DAE2F-59D9-4BF2-949E-A546CF2E1317}"/>
            </ac:picMkLst>
          </pc:picChg>
          <pc:picChg chg="add del">
            <ac:chgData name="ESTEVES Thomas (ENGIE SA)" userId="6d08a1fe-29a3-4276-b4dc-9e9966753a3c" providerId="ADAL" clId="{5F5F1E6E-1A1A-4979-B431-E91B0C8041BA}" dt="2019-10-17T13:09:15.755" v="11" actId="478"/>
            <ac:picMkLst>
              <pc:docMk/>
              <pc:sldMasterMk cId="2462885099" sldId="2147483654"/>
              <pc:sldLayoutMk cId="2152980312" sldId="2147483655"/>
              <ac:picMk id="8" creationId="{07639A30-D95C-4064-917B-4971847A3091}"/>
            </ac:picMkLst>
          </pc:picChg>
          <pc:picChg chg="add mod">
            <ac:chgData name="ESTEVES Thomas (ENGIE SA)" userId="6d08a1fe-29a3-4276-b4dc-9e9966753a3c" providerId="ADAL" clId="{5F5F1E6E-1A1A-4979-B431-E91B0C8041BA}" dt="2019-10-17T13:09:24.786" v="12" actId="1076"/>
            <ac:picMkLst>
              <pc:docMk/>
              <pc:sldMasterMk cId="2462885099" sldId="2147483654"/>
              <pc:sldLayoutMk cId="2152980312" sldId="2147483655"/>
              <ac:picMk id="12" creationId="{34360E7A-4EC7-4A8E-91E3-A834231318E6}"/>
            </ac:picMkLst>
          </pc:picChg>
        </pc:sldLayoutChg>
        <pc:sldLayoutChg chg="addSp delSp modSp">
          <pc:chgData name="ESTEVES Thomas (ENGIE SA)" userId="6d08a1fe-29a3-4276-b4dc-9e9966753a3c" providerId="ADAL" clId="{5F5F1E6E-1A1A-4979-B431-E91B0C8041BA}" dt="2019-10-17T13:10:11.303" v="31" actId="1035"/>
          <pc:sldLayoutMkLst>
            <pc:docMk/>
            <pc:sldMasterMk cId="2462885099" sldId="2147483654"/>
            <pc:sldLayoutMk cId="2712089641" sldId="2147483656"/>
          </pc:sldLayoutMkLst>
          <pc:picChg chg="del">
            <ac:chgData name="ESTEVES Thomas (ENGIE SA)" userId="6d08a1fe-29a3-4276-b4dc-9e9966753a3c" providerId="ADAL" clId="{5F5F1E6E-1A1A-4979-B431-E91B0C8041BA}" dt="2019-10-17T13:09:35.615" v="13" actId="478"/>
            <ac:picMkLst>
              <pc:docMk/>
              <pc:sldMasterMk cId="2462885099" sldId="2147483654"/>
              <pc:sldLayoutMk cId="2712089641" sldId="2147483656"/>
              <ac:picMk id="10" creationId="{A58E24F3-C267-4F23-AD16-471FC98A3205}"/>
            </ac:picMkLst>
          </pc:picChg>
          <pc:picChg chg="add mod">
            <ac:chgData name="ESTEVES Thomas (ENGIE SA)" userId="6d08a1fe-29a3-4276-b4dc-9e9966753a3c" providerId="ADAL" clId="{5F5F1E6E-1A1A-4979-B431-E91B0C8041BA}" dt="2019-10-17T13:10:11.303" v="31" actId="1035"/>
            <ac:picMkLst>
              <pc:docMk/>
              <pc:sldMasterMk cId="2462885099" sldId="2147483654"/>
              <pc:sldLayoutMk cId="2712089641" sldId="2147483656"/>
              <ac:picMk id="12" creationId="{B9677814-8ED1-4F06-9CB6-1DCD18E5A9A9}"/>
            </ac:picMkLst>
          </pc:picChg>
        </pc:sldLayoutChg>
        <pc:sldLayoutChg chg="addSp delSp">
          <pc:chgData name="ESTEVES Thomas (ENGIE SA)" userId="6d08a1fe-29a3-4276-b4dc-9e9966753a3c" providerId="ADAL" clId="{5F5F1E6E-1A1A-4979-B431-E91B0C8041BA}" dt="2019-10-17T13:10:20.726" v="33"/>
          <pc:sldLayoutMkLst>
            <pc:docMk/>
            <pc:sldMasterMk cId="2462885099" sldId="2147483654"/>
            <pc:sldLayoutMk cId="3943041839" sldId="2147483657"/>
          </pc:sldLayoutMkLst>
          <pc:picChg chg="del">
            <ac:chgData name="ESTEVES Thomas (ENGIE SA)" userId="6d08a1fe-29a3-4276-b4dc-9e9966753a3c" providerId="ADAL" clId="{5F5F1E6E-1A1A-4979-B431-E91B0C8041BA}" dt="2019-10-17T13:10:19.960" v="32" actId="478"/>
            <ac:picMkLst>
              <pc:docMk/>
              <pc:sldMasterMk cId="2462885099" sldId="2147483654"/>
              <pc:sldLayoutMk cId="3943041839" sldId="2147483657"/>
              <ac:picMk id="8" creationId="{DA128470-A3EF-4409-947F-38ABF9DB99CC}"/>
            </ac:picMkLst>
          </pc:picChg>
          <pc:picChg chg="add">
            <ac:chgData name="ESTEVES Thomas (ENGIE SA)" userId="6d08a1fe-29a3-4276-b4dc-9e9966753a3c" providerId="ADAL" clId="{5F5F1E6E-1A1A-4979-B431-E91B0C8041BA}" dt="2019-10-17T13:10:20.726" v="33"/>
            <ac:picMkLst>
              <pc:docMk/>
              <pc:sldMasterMk cId="2462885099" sldId="2147483654"/>
              <pc:sldLayoutMk cId="3943041839" sldId="2147483657"/>
              <ac:picMk id="13" creationId="{B3528167-4EDE-4E21-832A-7580DAB65CD3}"/>
            </ac:picMkLst>
          </pc:picChg>
        </pc:sldLayoutChg>
        <pc:sldLayoutChg chg="addSp delSp">
          <pc:chgData name="ESTEVES Thomas (ENGIE SA)" userId="6d08a1fe-29a3-4276-b4dc-9e9966753a3c" providerId="ADAL" clId="{5F5F1E6E-1A1A-4979-B431-E91B0C8041BA}" dt="2019-10-17T13:10:26.460" v="35"/>
          <pc:sldLayoutMkLst>
            <pc:docMk/>
            <pc:sldMasterMk cId="2462885099" sldId="2147483654"/>
            <pc:sldLayoutMk cId="3547236056" sldId="2147483658"/>
          </pc:sldLayoutMkLst>
          <pc:picChg chg="del">
            <ac:chgData name="ESTEVES Thomas (ENGIE SA)" userId="6d08a1fe-29a3-4276-b4dc-9e9966753a3c" providerId="ADAL" clId="{5F5F1E6E-1A1A-4979-B431-E91B0C8041BA}" dt="2019-10-17T13:10:25.819" v="34" actId="478"/>
            <ac:picMkLst>
              <pc:docMk/>
              <pc:sldMasterMk cId="2462885099" sldId="2147483654"/>
              <pc:sldLayoutMk cId="3547236056" sldId="2147483658"/>
              <ac:picMk id="9" creationId="{3394821F-D175-41BF-A6F3-4D5DDB7CE92A}"/>
            </ac:picMkLst>
          </pc:picChg>
          <pc:picChg chg="add">
            <ac:chgData name="ESTEVES Thomas (ENGIE SA)" userId="6d08a1fe-29a3-4276-b4dc-9e9966753a3c" providerId="ADAL" clId="{5F5F1E6E-1A1A-4979-B431-E91B0C8041BA}" dt="2019-10-17T13:10:26.460" v="35"/>
            <ac:picMkLst>
              <pc:docMk/>
              <pc:sldMasterMk cId="2462885099" sldId="2147483654"/>
              <pc:sldLayoutMk cId="3547236056" sldId="2147483658"/>
              <ac:picMk id="13" creationId="{E00316D7-90C1-457C-AD9F-9605CEE01AC9}"/>
            </ac:picMkLst>
          </pc:picChg>
        </pc:sldLayoutChg>
        <pc:sldLayoutChg chg="addSp delSp">
          <pc:chgData name="ESTEVES Thomas (ENGIE SA)" userId="6d08a1fe-29a3-4276-b4dc-9e9966753a3c" providerId="ADAL" clId="{5F5F1E6E-1A1A-4979-B431-E91B0C8041BA}" dt="2019-10-17T13:10:34.834" v="37"/>
          <pc:sldLayoutMkLst>
            <pc:docMk/>
            <pc:sldMasterMk cId="2462885099" sldId="2147483654"/>
            <pc:sldLayoutMk cId="3151202069" sldId="2147483659"/>
          </pc:sldLayoutMkLst>
          <pc:picChg chg="del">
            <ac:chgData name="ESTEVES Thomas (ENGIE SA)" userId="6d08a1fe-29a3-4276-b4dc-9e9966753a3c" providerId="ADAL" clId="{5F5F1E6E-1A1A-4979-B431-E91B0C8041BA}" dt="2019-10-17T13:10:34.303" v="36" actId="478"/>
            <ac:picMkLst>
              <pc:docMk/>
              <pc:sldMasterMk cId="2462885099" sldId="2147483654"/>
              <pc:sldLayoutMk cId="3151202069" sldId="2147483659"/>
              <ac:picMk id="11" creationId="{F4576020-D994-4727-BF70-60DE47321E17}"/>
            </ac:picMkLst>
          </pc:picChg>
          <pc:picChg chg="add">
            <ac:chgData name="ESTEVES Thomas (ENGIE SA)" userId="6d08a1fe-29a3-4276-b4dc-9e9966753a3c" providerId="ADAL" clId="{5F5F1E6E-1A1A-4979-B431-E91B0C8041BA}" dt="2019-10-17T13:10:34.834" v="37"/>
            <ac:picMkLst>
              <pc:docMk/>
              <pc:sldMasterMk cId="2462885099" sldId="2147483654"/>
              <pc:sldLayoutMk cId="3151202069" sldId="2147483659"/>
              <ac:picMk id="15" creationId="{2099949F-5993-4EA3-80F0-1126FDCF1A4C}"/>
            </ac:picMkLst>
          </pc:picChg>
        </pc:sldLayoutChg>
        <pc:sldLayoutChg chg="addSp delSp">
          <pc:chgData name="ESTEVES Thomas (ENGIE SA)" userId="6d08a1fe-29a3-4276-b4dc-9e9966753a3c" providerId="ADAL" clId="{5F5F1E6E-1A1A-4979-B431-E91B0C8041BA}" dt="2019-10-17T13:10:41.802" v="39"/>
          <pc:sldLayoutMkLst>
            <pc:docMk/>
            <pc:sldMasterMk cId="2462885099" sldId="2147483654"/>
            <pc:sldLayoutMk cId="2597463762" sldId="2147483660"/>
          </pc:sldLayoutMkLst>
          <pc:picChg chg="del">
            <ac:chgData name="ESTEVES Thomas (ENGIE SA)" userId="6d08a1fe-29a3-4276-b4dc-9e9966753a3c" providerId="ADAL" clId="{5F5F1E6E-1A1A-4979-B431-E91B0C8041BA}" dt="2019-10-17T13:10:41.146" v="38" actId="478"/>
            <ac:picMkLst>
              <pc:docMk/>
              <pc:sldMasterMk cId="2462885099" sldId="2147483654"/>
              <pc:sldLayoutMk cId="2597463762" sldId="2147483660"/>
              <ac:picMk id="7" creationId="{A85BC7EE-289D-4471-817C-9FE3F74AA863}"/>
            </ac:picMkLst>
          </pc:picChg>
          <pc:picChg chg="add">
            <ac:chgData name="ESTEVES Thomas (ENGIE SA)" userId="6d08a1fe-29a3-4276-b4dc-9e9966753a3c" providerId="ADAL" clId="{5F5F1E6E-1A1A-4979-B431-E91B0C8041BA}" dt="2019-10-17T13:10:41.802" v="39"/>
            <ac:picMkLst>
              <pc:docMk/>
              <pc:sldMasterMk cId="2462885099" sldId="2147483654"/>
              <pc:sldLayoutMk cId="2597463762" sldId="2147483660"/>
              <ac:picMk id="11" creationId="{7669C1D7-78E1-474D-AEFD-9BABA2B47513}"/>
            </ac:picMkLst>
          </pc:picChg>
        </pc:sldLayoutChg>
        <pc:sldLayoutChg chg="addSp delSp">
          <pc:chgData name="ESTEVES Thomas (ENGIE SA)" userId="6d08a1fe-29a3-4276-b4dc-9e9966753a3c" providerId="ADAL" clId="{5F5F1E6E-1A1A-4979-B431-E91B0C8041BA}" dt="2019-10-17T13:10:46.302" v="41"/>
          <pc:sldLayoutMkLst>
            <pc:docMk/>
            <pc:sldMasterMk cId="2462885099" sldId="2147483654"/>
            <pc:sldLayoutMk cId="1310557743" sldId="2147483661"/>
          </pc:sldLayoutMkLst>
          <pc:picChg chg="del">
            <ac:chgData name="ESTEVES Thomas (ENGIE SA)" userId="6d08a1fe-29a3-4276-b4dc-9e9966753a3c" providerId="ADAL" clId="{5F5F1E6E-1A1A-4979-B431-E91B0C8041BA}" dt="2019-10-17T13:10:45.740" v="40" actId="478"/>
            <ac:picMkLst>
              <pc:docMk/>
              <pc:sldMasterMk cId="2462885099" sldId="2147483654"/>
              <pc:sldLayoutMk cId="1310557743" sldId="2147483661"/>
              <ac:picMk id="8" creationId="{1197C60F-AB00-469C-B456-6FC88D9AC348}"/>
            </ac:picMkLst>
          </pc:picChg>
          <pc:picChg chg="add">
            <ac:chgData name="ESTEVES Thomas (ENGIE SA)" userId="6d08a1fe-29a3-4276-b4dc-9e9966753a3c" providerId="ADAL" clId="{5F5F1E6E-1A1A-4979-B431-E91B0C8041BA}" dt="2019-10-17T13:10:46.302" v="41"/>
            <ac:picMkLst>
              <pc:docMk/>
              <pc:sldMasterMk cId="2462885099" sldId="2147483654"/>
              <pc:sldLayoutMk cId="1310557743" sldId="2147483661"/>
              <ac:picMk id="11" creationId="{35108C17-E3CC-48AB-9BB5-027E351B7D82}"/>
            </ac:picMkLst>
          </pc:picChg>
        </pc:sldLayoutChg>
        <pc:sldLayoutChg chg="addSp delSp">
          <pc:chgData name="ESTEVES Thomas (ENGIE SA)" userId="6d08a1fe-29a3-4276-b4dc-9e9966753a3c" providerId="ADAL" clId="{5F5F1E6E-1A1A-4979-B431-E91B0C8041BA}" dt="2019-10-17T13:10:50.692" v="43"/>
          <pc:sldLayoutMkLst>
            <pc:docMk/>
            <pc:sldMasterMk cId="2462885099" sldId="2147483654"/>
            <pc:sldLayoutMk cId="445731746" sldId="2147483662"/>
          </pc:sldLayoutMkLst>
          <pc:picChg chg="del">
            <ac:chgData name="ESTEVES Thomas (ENGIE SA)" userId="6d08a1fe-29a3-4276-b4dc-9e9966753a3c" providerId="ADAL" clId="{5F5F1E6E-1A1A-4979-B431-E91B0C8041BA}" dt="2019-10-17T13:10:50.114" v="42" actId="478"/>
            <ac:picMkLst>
              <pc:docMk/>
              <pc:sldMasterMk cId="2462885099" sldId="2147483654"/>
              <pc:sldLayoutMk cId="445731746" sldId="2147483662"/>
              <ac:picMk id="9" creationId="{833006FA-DD40-4312-9590-CC00FB126EDC}"/>
            </ac:picMkLst>
          </pc:picChg>
          <pc:picChg chg="add">
            <ac:chgData name="ESTEVES Thomas (ENGIE SA)" userId="6d08a1fe-29a3-4276-b4dc-9e9966753a3c" providerId="ADAL" clId="{5F5F1E6E-1A1A-4979-B431-E91B0C8041BA}" dt="2019-10-17T13:10:50.692" v="43"/>
            <ac:picMkLst>
              <pc:docMk/>
              <pc:sldMasterMk cId="2462885099" sldId="2147483654"/>
              <pc:sldLayoutMk cId="445731746" sldId="2147483662"/>
              <ac:picMk id="13" creationId="{86875935-7A34-4CCE-B7BD-7896CD0211E5}"/>
            </ac:picMkLst>
          </pc:picChg>
        </pc:sldLayoutChg>
        <pc:sldLayoutChg chg="addSp delSp">
          <pc:chgData name="ESTEVES Thomas (ENGIE SA)" userId="6d08a1fe-29a3-4276-b4dc-9e9966753a3c" providerId="ADAL" clId="{5F5F1E6E-1A1A-4979-B431-E91B0C8041BA}" dt="2019-10-17T13:10:55.162" v="45"/>
          <pc:sldLayoutMkLst>
            <pc:docMk/>
            <pc:sldMasterMk cId="2462885099" sldId="2147483654"/>
            <pc:sldLayoutMk cId="3100717525" sldId="2147483663"/>
          </pc:sldLayoutMkLst>
          <pc:picChg chg="del">
            <ac:chgData name="ESTEVES Thomas (ENGIE SA)" userId="6d08a1fe-29a3-4276-b4dc-9e9966753a3c" providerId="ADAL" clId="{5F5F1E6E-1A1A-4979-B431-E91B0C8041BA}" dt="2019-10-17T13:10:54.428" v="44" actId="478"/>
            <ac:picMkLst>
              <pc:docMk/>
              <pc:sldMasterMk cId="2462885099" sldId="2147483654"/>
              <pc:sldLayoutMk cId="3100717525" sldId="2147483663"/>
              <ac:picMk id="11" creationId="{ADA7906E-6D1B-416C-B533-A431827621A2}"/>
            </ac:picMkLst>
          </pc:picChg>
          <pc:picChg chg="add">
            <ac:chgData name="ESTEVES Thomas (ENGIE SA)" userId="6d08a1fe-29a3-4276-b4dc-9e9966753a3c" providerId="ADAL" clId="{5F5F1E6E-1A1A-4979-B431-E91B0C8041BA}" dt="2019-10-17T13:10:55.162" v="45"/>
            <ac:picMkLst>
              <pc:docMk/>
              <pc:sldMasterMk cId="2462885099" sldId="2147483654"/>
              <pc:sldLayoutMk cId="3100717525" sldId="2147483663"/>
              <ac:picMk id="14" creationId="{2B51369D-F79A-4E21-8E35-3C27D3447D50}"/>
            </ac:picMkLst>
          </pc:picChg>
        </pc:sldLayoutChg>
        <pc:sldLayoutChg chg="addSp delSp">
          <pc:chgData name="ESTEVES Thomas (ENGIE SA)" userId="6d08a1fe-29a3-4276-b4dc-9e9966753a3c" providerId="ADAL" clId="{5F5F1E6E-1A1A-4979-B431-E91B0C8041BA}" dt="2019-10-17T13:11:00.271" v="47"/>
          <pc:sldLayoutMkLst>
            <pc:docMk/>
            <pc:sldMasterMk cId="2462885099" sldId="2147483654"/>
            <pc:sldLayoutMk cId="1126821793" sldId="2147483664"/>
          </pc:sldLayoutMkLst>
          <pc:picChg chg="del">
            <ac:chgData name="ESTEVES Thomas (ENGIE SA)" userId="6d08a1fe-29a3-4276-b4dc-9e9966753a3c" providerId="ADAL" clId="{5F5F1E6E-1A1A-4979-B431-E91B0C8041BA}" dt="2019-10-17T13:10:59.787" v="46" actId="478"/>
            <ac:picMkLst>
              <pc:docMk/>
              <pc:sldMasterMk cId="2462885099" sldId="2147483654"/>
              <pc:sldLayoutMk cId="1126821793" sldId="2147483664"/>
              <ac:picMk id="8" creationId="{DCBA121D-6995-4532-8B9E-8BCCFC2C43B0}"/>
            </ac:picMkLst>
          </pc:picChg>
          <pc:picChg chg="add">
            <ac:chgData name="ESTEVES Thomas (ENGIE SA)" userId="6d08a1fe-29a3-4276-b4dc-9e9966753a3c" providerId="ADAL" clId="{5F5F1E6E-1A1A-4979-B431-E91B0C8041BA}" dt="2019-10-17T13:11:00.271" v="47"/>
            <ac:picMkLst>
              <pc:docMk/>
              <pc:sldMasterMk cId="2462885099" sldId="2147483654"/>
              <pc:sldLayoutMk cId="1126821793" sldId="2147483664"/>
              <ac:picMk id="13" creationId="{F254E2B7-32F1-43AC-8DA9-C6F2DD2AE10B}"/>
            </ac:picMkLst>
          </pc:picChg>
        </pc:sldLayoutChg>
        <pc:sldLayoutChg chg="addSp delSp">
          <pc:chgData name="ESTEVES Thomas (ENGIE SA)" userId="6d08a1fe-29a3-4276-b4dc-9e9966753a3c" providerId="ADAL" clId="{5F5F1E6E-1A1A-4979-B431-E91B0C8041BA}" dt="2019-10-17T13:11:05.021" v="49"/>
          <pc:sldLayoutMkLst>
            <pc:docMk/>
            <pc:sldMasterMk cId="2462885099" sldId="2147483654"/>
            <pc:sldLayoutMk cId="264486575" sldId="2147483665"/>
          </pc:sldLayoutMkLst>
          <pc:picChg chg="del">
            <ac:chgData name="ESTEVES Thomas (ENGIE SA)" userId="6d08a1fe-29a3-4276-b4dc-9e9966753a3c" providerId="ADAL" clId="{5F5F1E6E-1A1A-4979-B431-E91B0C8041BA}" dt="2019-10-17T13:11:04.396" v="48" actId="478"/>
            <ac:picMkLst>
              <pc:docMk/>
              <pc:sldMasterMk cId="2462885099" sldId="2147483654"/>
              <pc:sldLayoutMk cId="264486575" sldId="2147483665"/>
              <ac:picMk id="8" creationId="{3763D77C-24F9-420C-AE95-E67A582997A5}"/>
            </ac:picMkLst>
          </pc:picChg>
          <pc:picChg chg="add">
            <ac:chgData name="ESTEVES Thomas (ENGIE SA)" userId="6d08a1fe-29a3-4276-b4dc-9e9966753a3c" providerId="ADAL" clId="{5F5F1E6E-1A1A-4979-B431-E91B0C8041BA}" dt="2019-10-17T13:11:05.021" v="49"/>
            <ac:picMkLst>
              <pc:docMk/>
              <pc:sldMasterMk cId="2462885099" sldId="2147483654"/>
              <pc:sldLayoutMk cId="264486575" sldId="2147483665"/>
              <ac:picMk id="12" creationId="{D3DE4564-E854-4E1E-9CD5-07865B38B8B0}"/>
            </ac:picMkLst>
          </pc:pic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0F4CB8-7247-4BAA-8AFE-4AF584C9B87A}" type="datetimeFigureOut">
              <a:rPr lang="fr-FR" smtClean="0"/>
              <a:t>22/09/2021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AAB5D-2A8E-4C98-B190-068D09707D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8274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DECDBE-97CE-4625-B625-A22822B420B2}" type="datetimeFigureOut">
              <a:rPr lang="fr-FR" smtClean="0"/>
              <a:pPr/>
              <a:t>22/09/2021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FC220A-A5C8-40B8-B312-44E79D0DF26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6809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C220A-A5C8-40B8-B312-44E79D0DF26C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368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3904"/>
            <a:ext cx="9144000" cy="685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" name="Picture 2" descr="Z:\Mes documents\Intranet\Template_Presentation_PPT\Fond_Presentation_PPT_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536"/>
            <a:ext cx="9180512" cy="6862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463031"/>
            <a:ext cx="7772400" cy="1181993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005064"/>
            <a:ext cx="6400800" cy="163616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Modifiez le style des sous-titres du masque</a:t>
            </a:r>
          </a:p>
        </p:txBody>
      </p:sp>
      <p:sp>
        <p:nvSpPr>
          <p:cNvPr id="10" name="Rectangle 3"/>
          <p:cNvSpPr>
            <a:spLocks noChangeArrowheads="1"/>
          </p:cNvSpPr>
          <p:nvPr userDrawn="1"/>
        </p:nvSpPr>
        <p:spPr bwMode="auto">
          <a:xfrm>
            <a:off x="611560" y="6597352"/>
            <a:ext cx="216024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500" b="1" dirty="0">
                <a:solidFill>
                  <a:schemeClr val="tx2"/>
                </a:solidFill>
              </a:rPr>
              <a:t>http://lgc.cnrs.fr</a:t>
            </a:r>
            <a:endParaRPr lang="en-GB" sz="1500" b="1" dirty="0">
              <a:solidFill>
                <a:schemeClr val="tx2"/>
              </a:solidFill>
            </a:endParaRPr>
          </a:p>
        </p:txBody>
      </p:sp>
      <p:sp>
        <p:nvSpPr>
          <p:cNvPr id="9" name="Espace réservé de la date 3"/>
          <p:cNvSpPr txBox="1">
            <a:spLocks/>
          </p:cNvSpPr>
          <p:nvPr userDrawn="1"/>
        </p:nvSpPr>
        <p:spPr>
          <a:xfrm>
            <a:off x="2699792" y="6592267"/>
            <a:ext cx="11974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6F348E4-8CCC-4646-8C48-7F8A19E3C95D}" type="datetime1">
              <a:rPr lang="fr-FR" smtClean="0"/>
              <a:pPr/>
              <a:t>22/09/2021</a:t>
            </a:fld>
            <a:endParaRPr lang="fr-FR" dirty="0"/>
          </a:p>
        </p:txBody>
      </p:sp>
      <p:sp>
        <p:nvSpPr>
          <p:cNvPr id="4" name="Rectangle 3"/>
          <p:cNvSpPr/>
          <p:nvPr userDrawn="1"/>
        </p:nvSpPr>
        <p:spPr>
          <a:xfrm>
            <a:off x="7906949" y="4433428"/>
            <a:ext cx="864096" cy="8180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 userDrawn="1"/>
        </p:nvSpPr>
        <p:spPr>
          <a:xfrm>
            <a:off x="7866112" y="5449184"/>
            <a:ext cx="864096" cy="10041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4" name="Picture 2" descr="Z:\Mes documents\Intranet\Template_Presentation_PPT\Fond_Presentation_PPT_1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789" t="65651" r="6367" b="22807"/>
          <a:stretch/>
        </p:blipFill>
        <p:spPr bwMode="auto">
          <a:xfrm>
            <a:off x="7469560" y="5953753"/>
            <a:ext cx="720080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Z:\Mes documents\Intranet\Template_Presentation_PPT\Fond_Presentation_PPT_1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789" t="80340" r="6367" b="6019"/>
          <a:stretch/>
        </p:blipFill>
        <p:spPr bwMode="auto">
          <a:xfrm>
            <a:off x="8270776" y="5881745"/>
            <a:ext cx="720080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Image 16"/>
          <p:cNvPicPr>
            <a:picLocks noChangeAspect="1"/>
          </p:cNvPicPr>
          <p:nvPr userDrawn="1"/>
        </p:nvPicPr>
        <p:blipFill rotWithShape="1">
          <a:blip r:embed="rId3"/>
          <a:srcRect l="24391" t="12332" r="3002" b="27519"/>
          <a:stretch/>
        </p:blipFill>
        <p:spPr>
          <a:xfrm>
            <a:off x="197768" y="5468467"/>
            <a:ext cx="976064" cy="1050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980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-9480" y="0"/>
            <a:ext cx="915348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" name="Picture 2" descr="Z:\Mes documents\Intranet\Template_Presentation_PPT\Fond_Presentation_PPT_2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872" y="0"/>
            <a:ext cx="919038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" name="Espace réservé de la date 3"/>
          <p:cNvSpPr txBox="1">
            <a:spLocks/>
          </p:cNvSpPr>
          <p:nvPr userDrawn="1"/>
        </p:nvSpPr>
        <p:spPr>
          <a:xfrm>
            <a:off x="-9872" y="6592267"/>
            <a:ext cx="11974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6F348E4-8CCC-4646-8C48-7F8A19E3C95D}" type="datetime1">
              <a:rPr lang="fr-FR" smtClean="0"/>
              <a:pPr/>
              <a:t>22/09/2021</a:t>
            </a:fld>
            <a:endParaRPr lang="fr-FR" dirty="0"/>
          </a:p>
        </p:txBody>
      </p:sp>
      <p:sp>
        <p:nvSpPr>
          <p:cNvPr id="12" name="Espace réservé du numéro de diapositive 5"/>
          <p:cNvSpPr txBox="1">
            <a:spLocks/>
          </p:cNvSpPr>
          <p:nvPr userDrawn="1"/>
        </p:nvSpPr>
        <p:spPr>
          <a:xfrm>
            <a:off x="8737600" y="6669360"/>
            <a:ext cx="442912" cy="184150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73ED48E8-845E-49AF-AB44-4A169B8DA6F7}" type="slidenum">
              <a:rPr lang="fr-FR" altLang="fr-FR" smtClean="0">
                <a:solidFill>
                  <a:srgbClr val="17375E"/>
                </a:solidFill>
              </a:rPr>
              <a:pPr>
                <a:defRPr/>
              </a:pPr>
              <a:t>‹N°›</a:t>
            </a:fld>
            <a:endParaRPr lang="fr-FR" altLang="fr-FR" dirty="0">
              <a:solidFill>
                <a:srgbClr val="17375E"/>
              </a:solidFill>
            </a:endParaRPr>
          </a:p>
        </p:txBody>
      </p:sp>
      <p:pic>
        <p:nvPicPr>
          <p:cNvPr id="13" name="Image 12"/>
          <p:cNvPicPr>
            <a:picLocks noChangeAspect="1"/>
          </p:cNvPicPr>
          <p:nvPr userDrawn="1"/>
        </p:nvPicPr>
        <p:blipFill rotWithShape="1">
          <a:blip r:embed="rId3"/>
          <a:srcRect l="24391" t="12332" r="3002" b="27519"/>
          <a:stretch/>
        </p:blipFill>
        <p:spPr>
          <a:xfrm>
            <a:off x="8820472" y="5229200"/>
            <a:ext cx="196037" cy="210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821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" name="Picture 2" descr="Z:\Mes documents\Intranet\Template_Presentation_PPT\Fond_Presentation_PPT_2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872" y="0"/>
            <a:ext cx="919038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10" name="Espace réservé de la date 3"/>
          <p:cNvSpPr txBox="1">
            <a:spLocks/>
          </p:cNvSpPr>
          <p:nvPr userDrawn="1"/>
        </p:nvSpPr>
        <p:spPr>
          <a:xfrm>
            <a:off x="-9872" y="6592267"/>
            <a:ext cx="11974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6F348E4-8CCC-4646-8C48-7F8A19E3C95D}" type="datetime1">
              <a:rPr lang="fr-FR" smtClean="0"/>
              <a:pPr/>
              <a:t>22/09/2021</a:t>
            </a:fld>
            <a:endParaRPr lang="fr-FR" dirty="0"/>
          </a:p>
        </p:txBody>
      </p:sp>
      <p:sp>
        <p:nvSpPr>
          <p:cNvPr id="14" name="Espace réservé du numéro de diapositive 5"/>
          <p:cNvSpPr txBox="1">
            <a:spLocks/>
          </p:cNvSpPr>
          <p:nvPr userDrawn="1"/>
        </p:nvSpPr>
        <p:spPr>
          <a:xfrm>
            <a:off x="8737600" y="6673850"/>
            <a:ext cx="442912" cy="184150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73ED48E8-845E-49AF-AB44-4A169B8DA6F7}" type="slidenum">
              <a:rPr lang="fr-FR" altLang="fr-FR" smtClean="0">
                <a:solidFill>
                  <a:srgbClr val="17375E"/>
                </a:solidFill>
              </a:rPr>
              <a:pPr>
                <a:defRPr/>
              </a:pPr>
              <a:t>‹N°›</a:t>
            </a:fld>
            <a:endParaRPr lang="fr-FR" altLang="fr-FR" dirty="0">
              <a:solidFill>
                <a:srgbClr val="17375E"/>
              </a:solidFill>
            </a:endParaRPr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 rotWithShape="1">
          <a:blip r:embed="rId3"/>
          <a:srcRect l="24391" t="12332" r="3002" b="27519"/>
          <a:stretch/>
        </p:blipFill>
        <p:spPr>
          <a:xfrm>
            <a:off x="8820472" y="5229200"/>
            <a:ext cx="196037" cy="210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86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space réservé du numéro de diapositive 5"/>
          <p:cNvSpPr txBox="1">
            <a:spLocks/>
          </p:cNvSpPr>
          <p:nvPr userDrawn="1"/>
        </p:nvSpPr>
        <p:spPr>
          <a:xfrm>
            <a:off x="96838" y="6669088"/>
            <a:ext cx="442912" cy="184150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73ED48E8-845E-49AF-AB44-4A169B8DA6F7}" type="slidenum">
              <a:rPr lang="fr-FR" altLang="fr-FR" smtClean="0"/>
              <a:pPr>
                <a:defRPr/>
              </a:pPr>
              <a:t>‹N°›</a:t>
            </a:fld>
            <a:endParaRPr lang="fr-FR" altLang="fr-FR" dirty="0"/>
          </a:p>
        </p:txBody>
      </p:sp>
      <p:pic>
        <p:nvPicPr>
          <p:cNvPr id="11" name="Picture 2" descr="Z:\Mes documents\Intranet\Template_Presentation_PPT\Fond_Presentation_PPT_2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872" y="0"/>
            <a:ext cx="919038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9176" cy="562074"/>
          </a:xfrm>
        </p:spPr>
        <p:txBody>
          <a:bodyPr>
            <a:noAutofit/>
          </a:bodyPr>
          <a:lstStyle>
            <a:lvl1pPr>
              <a:defRPr sz="40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3" name="Espace réservé de la date 3"/>
          <p:cNvSpPr txBox="1">
            <a:spLocks/>
          </p:cNvSpPr>
          <p:nvPr userDrawn="1"/>
        </p:nvSpPr>
        <p:spPr>
          <a:xfrm>
            <a:off x="-9872" y="6592267"/>
            <a:ext cx="11974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6F348E4-8CCC-4646-8C48-7F8A19E3C95D}" type="datetime1">
              <a:rPr lang="fr-FR" smtClean="0"/>
              <a:pPr/>
              <a:t>22/09/2021</a:t>
            </a:fld>
            <a:endParaRPr lang="fr-FR" dirty="0"/>
          </a:p>
        </p:txBody>
      </p:sp>
      <p:sp>
        <p:nvSpPr>
          <p:cNvPr id="15" name="Espace réservé du numéro de diapositive 5"/>
          <p:cNvSpPr txBox="1">
            <a:spLocks/>
          </p:cNvSpPr>
          <p:nvPr userDrawn="1"/>
        </p:nvSpPr>
        <p:spPr>
          <a:xfrm>
            <a:off x="8737600" y="6673850"/>
            <a:ext cx="442912" cy="184150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73ED48E8-845E-49AF-AB44-4A169B8DA6F7}" type="slidenum">
              <a:rPr lang="fr-FR" altLang="fr-FR" smtClean="0">
                <a:solidFill>
                  <a:srgbClr val="17375E"/>
                </a:solidFill>
              </a:rPr>
              <a:pPr>
                <a:defRPr/>
              </a:pPr>
              <a:t>‹N°›</a:t>
            </a:fld>
            <a:endParaRPr lang="fr-FR" altLang="fr-FR" dirty="0">
              <a:solidFill>
                <a:srgbClr val="17375E"/>
              </a:solidFill>
            </a:endParaRPr>
          </a:p>
        </p:txBody>
      </p:sp>
      <p:pic>
        <p:nvPicPr>
          <p:cNvPr id="14" name="Image 13"/>
          <p:cNvPicPr>
            <a:picLocks noChangeAspect="1"/>
          </p:cNvPicPr>
          <p:nvPr userDrawn="1"/>
        </p:nvPicPr>
        <p:blipFill rotWithShape="1">
          <a:blip r:embed="rId3"/>
          <a:srcRect l="24391" t="12332" r="3002" b="27519"/>
          <a:stretch/>
        </p:blipFill>
        <p:spPr>
          <a:xfrm>
            <a:off x="8768709" y="5085184"/>
            <a:ext cx="329894" cy="354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089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" name="Picture 2" descr="Z:\Mes documents\Intranet\Template_Presentation_PPT\Fond_Presentation_PPT_2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872" y="0"/>
            <a:ext cx="919038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1712789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21297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10" name="Espace réservé de la date 3"/>
          <p:cNvSpPr txBox="1">
            <a:spLocks/>
          </p:cNvSpPr>
          <p:nvPr userDrawn="1"/>
        </p:nvSpPr>
        <p:spPr>
          <a:xfrm>
            <a:off x="-9872" y="6592267"/>
            <a:ext cx="11974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6F348E4-8CCC-4646-8C48-7F8A19E3C95D}" type="datetime1">
              <a:rPr lang="fr-FR" smtClean="0"/>
              <a:pPr/>
              <a:t>22/09/2021</a:t>
            </a:fld>
            <a:endParaRPr lang="fr-FR" dirty="0"/>
          </a:p>
        </p:txBody>
      </p:sp>
      <p:sp>
        <p:nvSpPr>
          <p:cNvPr id="12" name="Espace réservé du numéro de diapositive 5"/>
          <p:cNvSpPr txBox="1">
            <a:spLocks/>
          </p:cNvSpPr>
          <p:nvPr userDrawn="1"/>
        </p:nvSpPr>
        <p:spPr>
          <a:xfrm>
            <a:off x="8737600" y="6673850"/>
            <a:ext cx="442912" cy="184150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73ED48E8-845E-49AF-AB44-4A169B8DA6F7}" type="slidenum">
              <a:rPr lang="fr-FR" altLang="fr-FR" smtClean="0">
                <a:solidFill>
                  <a:srgbClr val="17375E"/>
                </a:solidFill>
              </a:rPr>
              <a:pPr>
                <a:defRPr/>
              </a:pPr>
              <a:t>‹N°›</a:t>
            </a:fld>
            <a:endParaRPr lang="fr-FR" altLang="fr-FR" dirty="0">
              <a:solidFill>
                <a:srgbClr val="17375E"/>
              </a:solidFill>
            </a:endParaRPr>
          </a:p>
        </p:txBody>
      </p:sp>
      <p:pic>
        <p:nvPicPr>
          <p:cNvPr id="13" name="Image 12"/>
          <p:cNvPicPr>
            <a:picLocks noChangeAspect="1"/>
          </p:cNvPicPr>
          <p:nvPr userDrawn="1"/>
        </p:nvPicPr>
        <p:blipFill rotWithShape="1">
          <a:blip r:embed="rId3"/>
          <a:srcRect l="24391" t="12332" r="3002" b="27519"/>
          <a:stretch/>
        </p:blipFill>
        <p:spPr>
          <a:xfrm>
            <a:off x="8768709" y="5085184"/>
            <a:ext cx="329894" cy="354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041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2" name="Picture 2" descr="Z:\Mes documents\Intranet\Template_Presentation_PPT\Fond_Presentation_PPT_2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872" y="0"/>
            <a:ext cx="919038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9176" cy="562074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4038600" cy="507342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038600" cy="507342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1" name="Espace réservé de la date 3"/>
          <p:cNvSpPr txBox="1">
            <a:spLocks/>
          </p:cNvSpPr>
          <p:nvPr userDrawn="1"/>
        </p:nvSpPr>
        <p:spPr>
          <a:xfrm>
            <a:off x="-9872" y="6592267"/>
            <a:ext cx="11974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6F348E4-8CCC-4646-8C48-7F8A19E3C95D}" type="datetime1">
              <a:rPr lang="fr-FR" smtClean="0"/>
              <a:pPr/>
              <a:t>22/09/2021</a:t>
            </a:fld>
            <a:endParaRPr lang="fr-FR" dirty="0"/>
          </a:p>
        </p:txBody>
      </p:sp>
      <p:sp>
        <p:nvSpPr>
          <p:cNvPr id="16" name="Espace réservé du numéro de diapositive 5"/>
          <p:cNvSpPr txBox="1">
            <a:spLocks/>
          </p:cNvSpPr>
          <p:nvPr userDrawn="1"/>
        </p:nvSpPr>
        <p:spPr>
          <a:xfrm>
            <a:off x="8737600" y="6673850"/>
            <a:ext cx="442912" cy="184150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73ED48E8-845E-49AF-AB44-4A169B8DA6F7}" type="slidenum">
              <a:rPr lang="fr-FR" altLang="fr-FR" smtClean="0">
                <a:solidFill>
                  <a:srgbClr val="17375E"/>
                </a:solidFill>
              </a:rPr>
              <a:pPr>
                <a:defRPr/>
              </a:pPr>
              <a:t>‹N°›</a:t>
            </a:fld>
            <a:endParaRPr lang="fr-FR" altLang="fr-FR" dirty="0">
              <a:solidFill>
                <a:srgbClr val="17375E"/>
              </a:solidFill>
            </a:endParaRPr>
          </a:p>
        </p:txBody>
      </p:sp>
      <p:pic>
        <p:nvPicPr>
          <p:cNvPr id="13" name="Image 12"/>
          <p:cNvPicPr>
            <a:picLocks noChangeAspect="1"/>
          </p:cNvPicPr>
          <p:nvPr userDrawn="1"/>
        </p:nvPicPr>
        <p:blipFill rotWithShape="1">
          <a:blip r:embed="rId3"/>
          <a:srcRect l="24391" t="12332" r="3002" b="27519"/>
          <a:stretch/>
        </p:blipFill>
        <p:spPr>
          <a:xfrm>
            <a:off x="8768709" y="5085184"/>
            <a:ext cx="329894" cy="354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236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4" name="Picture 2" descr="Z:\Mes documents\Intranet\Template_Presentation_PPT\Fond_Presentation_PPT_2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872" y="0"/>
            <a:ext cx="919038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9176" cy="562074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98072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98072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700808"/>
            <a:ext cx="4040188" cy="442535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700808"/>
            <a:ext cx="4041775" cy="442535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3" name="Espace réservé de la date 3"/>
          <p:cNvSpPr txBox="1">
            <a:spLocks/>
          </p:cNvSpPr>
          <p:nvPr userDrawn="1"/>
        </p:nvSpPr>
        <p:spPr>
          <a:xfrm>
            <a:off x="-9872" y="6592267"/>
            <a:ext cx="11974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6F348E4-8CCC-4646-8C48-7F8A19E3C95D}" type="datetime1">
              <a:rPr lang="fr-FR" smtClean="0"/>
              <a:pPr/>
              <a:t>22/09/2021</a:t>
            </a:fld>
            <a:endParaRPr lang="fr-FR" dirty="0"/>
          </a:p>
        </p:txBody>
      </p:sp>
      <p:sp>
        <p:nvSpPr>
          <p:cNvPr id="17" name="Espace réservé du numéro de diapositive 5"/>
          <p:cNvSpPr txBox="1">
            <a:spLocks/>
          </p:cNvSpPr>
          <p:nvPr userDrawn="1"/>
        </p:nvSpPr>
        <p:spPr>
          <a:xfrm>
            <a:off x="8737600" y="6673850"/>
            <a:ext cx="442912" cy="184150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73ED48E8-845E-49AF-AB44-4A169B8DA6F7}" type="slidenum">
              <a:rPr lang="fr-FR" altLang="fr-FR" smtClean="0">
                <a:solidFill>
                  <a:srgbClr val="17375E"/>
                </a:solidFill>
              </a:rPr>
              <a:pPr>
                <a:defRPr/>
              </a:pPr>
              <a:t>‹N°›</a:t>
            </a:fld>
            <a:endParaRPr lang="fr-FR" altLang="fr-FR" dirty="0">
              <a:solidFill>
                <a:srgbClr val="17375E"/>
              </a:solidFill>
            </a:endParaRPr>
          </a:p>
        </p:txBody>
      </p:sp>
      <p:pic>
        <p:nvPicPr>
          <p:cNvPr id="15" name="Image 14"/>
          <p:cNvPicPr>
            <a:picLocks noChangeAspect="1"/>
          </p:cNvPicPr>
          <p:nvPr userDrawn="1"/>
        </p:nvPicPr>
        <p:blipFill rotWithShape="1">
          <a:blip r:embed="rId3"/>
          <a:srcRect l="24391" t="12332" r="3002" b="27519"/>
          <a:stretch/>
        </p:blipFill>
        <p:spPr>
          <a:xfrm>
            <a:off x="8768709" y="5085184"/>
            <a:ext cx="329894" cy="354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202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Picture 2" descr="Z:\Mes documents\Intranet\Template_Presentation_PPT\Fond_Presentation_PPT_2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872" y="0"/>
            <a:ext cx="919038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9" name="Espace réservé de la date 3"/>
          <p:cNvSpPr txBox="1">
            <a:spLocks/>
          </p:cNvSpPr>
          <p:nvPr userDrawn="1"/>
        </p:nvSpPr>
        <p:spPr>
          <a:xfrm>
            <a:off x="-9872" y="6592267"/>
            <a:ext cx="11974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6F348E4-8CCC-4646-8C48-7F8A19E3C95D}" type="datetime1">
              <a:rPr lang="fr-FR" smtClean="0"/>
              <a:pPr/>
              <a:t>22/09/2021</a:t>
            </a:fld>
            <a:endParaRPr lang="fr-FR" dirty="0"/>
          </a:p>
        </p:txBody>
      </p:sp>
      <p:sp>
        <p:nvSpPr>
          <p:cNvPr id="13" name="Espace réservé du numéro de diapositive 5"/>
          <p:cNvSpPr txBox="1">
            <a:spLocks/>
          </p:cNvSpPr>
          <p:nvPr userDrawn="1"/>
        </p:nvSpPr>
        <p:spPr>
          <a:xfrm>
            <a:off x="8737600" y="6673850"/>
            <a:ext cx="442912" cy="184150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73ED48E8-845E-49AF-AB44-4A169B8DA6F7}" type="slidenum">
              <a:rPr lang="fr-FR" altLang="fr-FR" smtClean="0">
                <a:solidFill>
                  <a:srgbClr val="17375E"/>
                </a:solidFill>
              </a:rPr>
              <a:pPr>
                <a:defRPr/>
              </a:pPr>
              <a:t>‹N°›</a:t>
            </a:fld>
            <a:endParaRPr lang="fr-FR" altLang="fr-FR" dirty="0">
              <a:solidFill>
                <a:srgbClr val="17375E"/>
              </a:solidFill>
            </a:endParaRPr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 rotWithShape="1">
          <a:blip r:embed="rId3"/>
          <a:srcRect l="24391" t="12332" r="3002" b="27519"/>
          <a:stretch/>
        </p:blipFill>
        <p:spPr>
          <a:xfrm>
            <a:off x="8768709" y="5085184"/>
            <a:ext cx="329894" cy="354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463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Picture 2" descr="Z:\Mes documents\Intranet\Template_Presentation_PPT\Fond_Presentation_PPT_2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872" y="0"/>
            <a:ext cx="919038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Espace réservé de la date 3"/>
          <p:cNvSpPr txBox="1">
            <a:spLocks/>
          </p:cNvSpPr>
          <p:nvPr userDrawn="1"/>
        </p:nvSpPr>
        <p:spPr>
          <a:xfrm>
            <a:off x="-9872" y="6592267"/>
            <a:ext cx="11974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6F348E4-8CCC-4646-8C48-7F8A19E3C95D}" type="datetime1">
              <a:rPr lang="fr-FR" smtClean="0"/>
              <a:pPr/>
              <a:t>22/09/2021</a:t>
            </a:fld>
            <a:endParaRPr lang="fr-FR" dirty="0"/>
          </a:p>
        </p:txBody>
      </p:sp>
      <p:sp>
        <p:nvSpPr>
          <p:cNvPr id="10" name="Espace réservé du numéro de diapositive 5"/>
          <p:cNvSpPr txBox="1">
            <a:spLocks/>
          </p:cNvSpPr>
          <p:nvPr userDrawn="1"/>
        </p:nvSpPr>
        <p:spPr>
          <a:xfrm>
            <a:off x="8737600" y="6673850"/>
            <a:ext cx="442912" cy="184150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73ED48E8-845E-49AF-AB44-4A169B8DA6F7}" type="slidenum">
              <a:rPr lang="fr-FR" altLang="fr-FR" smtClean="0">
                <a:solidFill>
                  <a:srgbClr val="17375E"/>
                </a:solidFill>
              </a:rPr>
              <a:pPr>
                <a:defRPr/>
              </a:pPr>
              <a:t>‹N°›</a:t>
            </a:fld>
            <a:endParaRPr lang="fr-FR" altLang="fr-FR" dirty="0">
              <a:solidFill>
                <a:srgbClr val="17375E"/>
              </a:solidFill>
            </a:endParaRPr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 rotWithShape="1">
          <a:blip r:embed="rId3"/>
          <a:srcRect l="24391" t="12332" r="3002" b="27519"/>
          <a:stretch/>
        </p:blipFill>
        <p:spPr>
          <a:xfrm>
            <a:off x="8820472" y="5229200"/>
            <a:ext cx="196037" cy="210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557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2" name="Picture 2" descr="Z:\Mes documents\Intranet\Template_Presentation_PPT\Fond_Presentation_PPT_2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872" y="0"/>
            <a:ext cx="919038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3008313" cy="1162050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2276872"/>
            <a:ext cx="3008313" cy="38492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980728"/>
            <a:ext cx="5111750" cy="514543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1" name="Espace réservé de la date 3"/>
          <p:cNvSpPr txBox="1">
            <a:spLocks/>
          </p:cNvSpPr>
          <p:nvPr userDrawn="1"/>
        </p:nvSpPr>
        <p:spPr>
          <a:xfrm>
            <a:off x="-9872" y="6592267"/>
            <a:ext cx="11974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6F348E4-8CCC-4646-8C48-7F8A19E3C95D}" type="datetime1">
              <a:rPr lang="fr-FR" smtClean="0"/>
              <a:pPr/>
              <a:t>22/09/2021</a:t>
            </a:fld>
            <a:endParaRPr lang="fr-FR" dirty="0"/>
          </a:p>
        </p:txBody>
      </p:sp>
      <p:sp>
        <p:nvSpPr>
          <p:cNvPr id="15" name="Espace réservé du numéro de diapositive 5"/>
          <p:cNvSpPr txBox="1">
            <a:spLocks/>
          </p:cNvSpPr>
          <p:nvPr userDrawn="1"/>
        </p:nvSpPr>
        <p:spPr>
          <a:xfrm>
            <a:off x="8737600" y="6673850"/>
            <a:ext cx="442912" cy="184150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73ED48E8-845E-49AF-AB44-4A169B8DA6F7}" type="slidenum">
              <a:rPr lang="fr-FR" altLang="fr-FR" smtClean="0">
                <a:solidFill>
                  <a:srgbClr val="17375E"/>
                </a:solidFill>
              </a:rPr>
              <a:pPr>
                <a:defRPr/>
              </a:pPr>
              <a:t>‹N°›</a:t>
            </a:fld>
            <a:endParaRPr lang="fr-FR" altLang="fr-FR" dirty="0">
              <a:solidFill>
                <a:srgbClr val="17375E"/>
              </a:solidFill>
            </a:endParaRPr>
          </a:p>
        </p:txBody>
      </p:sp>
      <p:pic>
        <p:nvPicPr>
          <p:cNvPr id="13" name="Image 12"/>
          <p:cNvPicPr>
            <a:picLocks noChangeAspect="1"/>
          </p:cNvPicPr>
          <p:nvPr userDrawn="1"/>
        </p:nvPicPr>
        <p:blipFill rotWithShape="1">
          <a:blip r:embed="rId3"/>
          <a:srcRect l="24391" t="12332" r="3002" b="27519"/>
          <a:stretch/>
        </p:blipFill>
        <p:spPr>
          <a:xfrm>
            <a:off x="8820472" y="5229200"/>
            <a:ext cx="196037" cy="210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731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3779912" y="0"/>
            <a:ext cx="5364088" cy="378904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 userDrawn="1"/>
        </p:nvSpPr>
        <p:spPr>
          <a:xfrm>
            <a:off x="0" y="3068960"/>
            <a:ext cx="5364088" cy="378904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Picture 2" descr="Z:\Mes documents\Intranet\Template_Presentation_PPT\Fond_Presentation_PPT_2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872" y="0"/>
            <a:ext cx="919038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2" name="Espace réservé de la date 3"/>
          <p:cNvSpPr txBox="1">
            <a:spLocks/>
          </p:cNvSpPr>
          <p:nvPr userDrawn="1"/>
        </p:nvSpPr>
        <p:spPr>
          <a:xfrm>
            <a:off x="-9872" y="6592267"/>
            <a:ext cx="11974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6F348E4-8CCC-4646-8C48-7F8A19E3C95D}" type="datetime1">
              <a:rPr lang="fr-FR" smtClean="0"/>
              <a:pPr/>
              <a:t>22/09/2021</a:t>
            </a:fld>
            <a:endParaRPr lang="fr-FR" dirty="0"/>
          </a:p>
        </p:txBody>
      </p:sp>
      <p:sp>
        <p:nvSpPr>
          <p:cNvPr id="16" name="Espace réservé du numéro de diapositive 5"/>
          <p:cNvSpPr txBox="1">
            <a:spLocks/>
          </p:cNvSpPr>
          <p:nvPr userDrawn="1"/>
        </p:nvSpPr>
        <p:spPr>
          <a:xfrm>
            <a:off x="8737600" y="6673850"/>
            <a:ext cx="442912" cy="184150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73ED48E8-845E-49AF-AB44-4A169B8DA6F7}" type="slidenum">
              <a:rPr lang="fr-FR" altLang="fr-FR" smtClean="0">
                <a:solidFill>
                  <a:srgbClr val="17375E"/>
                </a:solidFill>
              </a:rPr>
              <a:pPr>
                <a:defRPr/>
              </a:pPr>
              <a:t>‹N°›</a:t>
            </a:fld>
            <a:endParaRPr lang="fr-FR" altLang="fr-FR" dirty="0">
              <a:solidFill>
                <a:srgbClr val="17375E"/>
              </a:solidFill>
            </a:endParaRPr>
          </a:p>
        </p:txBody>
      </p:sp>
      <p:pic>
        <p:nvPicPr>
          <p:cNvPr id="14" name="Image 13"/>
          <p:cNvPicPr>
            <a:picLocks noChangeAspect="1"/>
          </p:cNvPicPr>
          <p:nvPr userDrawn="1"/>
        </p:nvPicPr>
        <p:blipFill rotWithShape="1">
          <a:blip r:embed="rId3"/>
          <a:srcRect l="24391" t="12332" r="3002" b="27519"/>
          <a:stretch/>
        </p:blipFill>
        <p:spPr>
          <a:xfrm>
            <a:off x="8820472" y="5229200"/>
            <a:ext cx="196037" cy="210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717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Mes documents\Intranet\Template_Presentation_PPT\Fond_Presentation_PPT_2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872" y="0"/>
            <a:ext cx="919038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Espace réservé de la date 3"/>
          <p:cNvSpPr txBox="1">
            <a:spLocks/>
          </p:cNvSpPr>
          <p:nvPr userDrawn="1"/>
        </p:nvSpPr>
        <p:spPr>
          <a:xfrm>
            <a:off x="-9872" y="6592267"/>
            <a:ext cx="11974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6F348E4-8CCC-4646-8C48-7F8A19E3C95D}" type="datetime1">
              <a:rPr lang="fr-FR" smtClean="0"/>
              <a:pPr/>
              <a:t>22/09/2021</a:t>
            </a:fld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980728"/>
            <a:ext cx="8229600" cy="51454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9176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7" name="Espace réservé du numéro de diapositive 5"/>
          <p:cNvSpPr txBox="1">
            <a:spLocks/>
          </p:cNvSpPr>
          <p:nvPr userDrawn="1"/>
        </p:nvSpPr>
        <p:spPr>
          <a:xfrm>
            <a:off x="8737600" y="6673850"/>
            <a:ext cx="442912" cy="184150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73ED48E8-845E-49AF-AB44-4A169B8DA6F7}" type="slidenum">
              <a:rPr lang="fr-FR" altLang="fr-FR" smtClean="0">
                <a:solidFill>
                  <a:srgbClr val="17375E"/>
                </a:solidFill>
              </a:rPr>
              <a:pPr>
                <a:defRPr/>
              </a:pPr>
              <a:t>‹N°›</a:t>
            </a:fld>
            <a:endParaRPr lang="fr-FR" altLang="fr-FR" dirty="0">
              <a:solidFill>
                <a:srgbClr val="17375E"/>
              </a:solidFill>
            </a:endParaRPr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 rotWithShape="1">
          <a:blip r:embed="rId14"/>
          <a:srcRect l="24391" t="12332" r="3002" b="27519"/>
          <a:stretch/>
        </p:blipFill>
        <p:spPr>
          <a:xfrm>
            <a:off x="8768709" y="5085184"/>
            <a:ext cx="329894" cy="354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885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b="1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3508" y="1772816"/>
            <a:ext cx="8856984" cy="2304257"/>
          </a:xfrm>
        </p:spPr>
        <p:txBody>
          <a:bodyPr>
            <a:normAutofit/>
          </a:bodyPr>
          <a:lstStyle/>
          <a:p>
            <a:r>
              <a:rPr lang="en-GB" u="sng" dirty="0">
                <a:solidFill>
                  <a:srgbClr val="5A4573"/>
                </a:solidFill>
              </a:rPr>
              <a:t>JDD : Title of the presentation</a:t>
            </a:r>
            <a:endParaRPr lang="en-GB" baseline="-25000" dirty="0">
              <a:solidFill>
                <a:srgbClr val="5A4573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359732" y="4005064"/>
            <a:ext cx="4424536" cy="576064"/>
          </a:xfrm>
        </p:spPr>
        <p:txBody>
          <a:bodyPr>
            <a:normAutofit/>
          </a:bodyPr>
          <a:lstStyle/>
          <a:p>
            <a:pPr algn="l"/>
            <a:r>
              <a:rPr lang="en-GB" sz="3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Full name of the </a:t>
            </a:r>
            <a:r>
              <a:rPr lang="en-GB" sz="3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speaker</a:t>
            </a:r>
            <a:endParaRPr lang="en-GB" sz="31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95836" y="5229200"/>
            <a:ext cx="29523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i="1" dirty="0">
                <a:solidFill>
                  <a:schemeClr val="bg1">
                    <a:lumMod val="50000"/>
                  </a:schemeClr>
                </a:solidFill>
              </a:rPr>
              <a:t>Supervised by </a:t>
            </a:r>
            <a:r>
              <a:rPr lang="en-GB" i="1" dirty="0" smtClean="0">
                <a:solidFill>
                  <a:schemeClr val="bg1">
                    <a:lumMod val="50000"/>
                  </a:schemeClr>
                </a:solidFill>
              </a:rPr>
              <a:t>:</a:t>
            </a:r>
          </a:p>
          <a:p>
            <a:pPr algn="ctr"/>
            <a:r>
              <a:rPr lang="en-GB" i="1" dirty="0" smtClean="0">
                <a:solidFill>
                  <a:schemeClr val="bg1">
                    <a:lumMod val="50000"/>
                  </a:schemeClr>
                </a:solidFill>
              </a:rPr>
              <a:t>Full </a:t>
            </a:r>
            <a:r>
              <a:rPr lang="en-GB" i="1" dirty="0">
                <a:solidFill>
                  <a:schemeClr val="bg1">
                    <a:lumMod val="50000"/>
                  </a:schemeClr>
                </a:solidFill>
              </a:rPr>
              <a:t>name of supervisor(s</a:t>
            </a:r>
            <a:r>
              <a:rPr lang="en-GB" i="1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4593849"/>
      </p:ext>
    </p:extLst>
  </p:cSld>
  <p:clrMapOvr>
    <a:masterClrMapping/>
  </p:clrMapOvr>
</p:sld>
</file>

<file path=ppt/theme/theme1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20</Words>
  <Application>Microsoft Office PowerPoint</Application>
  <PresentationFormat>Affichage à l'écran (4:3)</PresentationFormat>
  <Paragraphs>5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Conception personnalisée</vt:lpstr>
      <vt:lpstr>JDD : Title of the presentation</vt:lpstr>
      <vt:lpstr>Présentation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bacchin</dc:creator>
  <cp:lastModifiedBy>Nancy PRIOUX</cp:lastModifiedBy>
  <cp:revision>148</cp:revision>
  <dcterms:created xsi:type="dcterms:W3CDTF">2013-09-06T12:08:30Z</dcterms:created>
  <dcterms:modified xsi:type="dcterms:W3CDTF">2021-09-21T22:12:32Z</dcterms:modified>
</cp:coreProperties>
</file>